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5188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AB0E8-180E-499E-B55D-0CF0437B9AA1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C8B31-C924-4FD5-BC2D-1D3DC2412B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466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6A1276-A114-4B40-B0B6-EBA7E94BF24A}" type="slidenum">
              <a:rPr lang="es-CO" smtClean="0"/>
              <a:pPr>
                <a:defRPr/>
              </a:pPr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9910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537180">
              <a:defRPr/>
            </a:pPr>
            <a:fld id="{F3238202-18FE-4C99-A751-74BB66A321ED}" type="slidenum">
              <a:rPr lang="es-CO">
                <a:solidFill>
                  <a:prstClr val="black"/>
                </a:solidFill>
                <a:latin typeface="Calibri"/>
              </a:rPr>
              <a:pPr defTabSz="537180">
                <a:defRPr/>
              </a:pPr>
              <a:t>2</a:t>
            </a:fld>
            <a:endParaRPr lang="es-CO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780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F144C-2CEF-4033-9146-6C908D2AC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DB0119-4D0E-4C31-BAD1-A53725614C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63EA53-656C-4D99-901E-D87FAA9B1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489CFF-65D5-43CE-BAC3-FAD8060AD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5CC87B-C497-41D4-9123-F21510BFA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6296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01A927-9238-4699-BDCE-0D92EEFE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00AD8B-C271-4D6A-81E3-160CBE38B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84704D-CF17-4B0C-AF08-44383494E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B830BA-32CB-407B-97FB-F0BECD62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E92767-A4A2-4374-8E10-544323733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6582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6A7B01C-7214-4D46-B892-6E4D18BFF7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A9A01BE-7777-4CB9-9C46-CD4527030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294E8A-9CBA-4CA8-B1BE-6B41EB256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60B9BA-16B8-4A6E-AE45-6CAE829D6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AC6B86-076B-45A4-B1CB-EDB323009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7472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FC3B95-C94C-4A98-A423-C243D034E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04B261-8121-4DC1-AB7F-D0C543546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14A55B-8219-4B2A-A952-B206F799B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9CC9A3-2171-4FDE-B04C-624096854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B23049-BE6A-4FA0-B2FA-D46A31738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7461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CBAA22-568E-4AB3-8353-65840BB71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3D528D-9B14-4057-B967-01ECE41B4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FC7F1E-B562-4387-8A01-B99C0E16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9B78C2-25B9-4297-ABDC-5EE98D3C3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8B97AD-2FE9-48DF-B349-35002D9E6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4559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16A939-FB36-442B-9362-71C134369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873993-AA78-42F0-9413-4D2A8BCD0C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27769BD-660C-4A39-8D52-128D356423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BE5B64-B434-4665-A8FF-6369BDCF2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D95E7E-B9DB-4735-8E11-A4A7FDDCD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B29F59-2C34-4456-B4DB-90CF6BCFE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4468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18B976-3113-4A92-9174-F761D2A5E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4E28CE-5CA6-4D1B-B8F3-462092A1A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3B2D03-2C8F-467A-820A-FE2652490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C6EF494-C793-4FDD-ADBE-0D794EC13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BCBB441-BD74-43E0-80B3-A369B8F5D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44DB394-5306-4EED-AB1B-9665A80C8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7CB2E11-3F4E-45FF-A952-75B2FAF9C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FBFC7ED-BC11-4308-A6F3-3A13FFAF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5360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4BE3B1-F1DE-4FF5-BD2B-0BFDAD20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0A9EBDC-428E-4C8C-9517-6E1E38CCA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78741F9-C41A-4834-ACE3-5721BD52B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6C5F6D-406E-4ACA-AD8F-3376B94A6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8298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46B9734-E15E-46C5-9679-4A7135F36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ACC7A4B-7FB8-49C3-997F-9A2263FEF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F71C767-5631-4DC4-BDCE-B119108E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3913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7DF786-D069-4114-9F61-479FA71C0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3E4E7D-3078-4F28-845B-65241CEE4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155D4A-30D0-41F2-B05A-16ACA82E24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B08752-D0A7-4BC7-8009-EE699987D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47972A-19E8-4F50-B24D-59D723A53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36C5A8-0454-4300-BC82-9E062DB9B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1849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F9BB9C-6245-4B9A-9829-C5FE729E6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0BE61FE-BC7C-4394-BDB9-9B7D60AD4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68972D-0938-4F1E-B13B-01793C71D9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E759C8-17A7-488D-8F99-0D2B959FE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24F7-F9E8-4FEA-9434-1137E5E5DF38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FC35A0-BF37-49D7-A3A6-B329D06C8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681740-0123-4533-A8ED-566BEA5C8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84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B35C5D9-2C3A-4B65-9553-751A6F2FF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3497DE-CCF6-4411-ACC8-FF8AA1378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19233F-96C3-42FC-989E-388416E0B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124F7-F9E8-4FEA-9434-1137E5E5DF38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5F53E6-EC55-4F12-A0A4-2C29D82E74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AF45F4-4DC4-4D83-B2DF-9603793D5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FEDD8-D830-42C5-8B68-FEE003169A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865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2EBC2B59-6439-45ED-B387-5B4179D4A364}"/>
              </a:ext>
            </a:extLst>
          </p:cNvPr>
          <p:cNvSpPr/>
          <p:nvPr/>
        </p:nvSpPr>
        <p:spPr>
          <a:xfrm>
            <a:off x="-54491" y="-211346"/>
            <a:ext cx="12192000" cy="6858000"/>
          </a:xfrm>
          <a:prstGeom prst="rect">
            <a:avLst/>
          </a:prstGeom>
          <a:solidFill>
            <a:srgbClr val="161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adro de texto 7">
            <a:extLst>
              <a:ext uri="{FF2B5EF4-FFF2-40B4-BE49-F238E27FC236}">
                <a16:creationId xmlns:a16="http://schemas.microsoft.com/office/drawing/2014/main" id="{F0D0ED15-423C-4A8F-9050-E9D0EC693F9E}"/>
              </a:ext>
            </a:extLst>
          </p:cNvPr>
          <p:cNvSpPr txBox="1"/>
          <p:nvPr/>
        </p:nvSpPr>
        <p:spPr>
          <a:xfrm>
            <a:off x="373657" y="2121606"/>
            <a:ext cx="8686232" cy="25063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4800" b="1" kern="1200" dirty="0">
                <a:solidFill>
                  <a:srgbClr val="D3FF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Programas y proyectos en ejecución 2023</a:t>
            </a:r>
            <a:endParaRPr lang="es-CO" sz="4800" b="1" kern="1200" dirty="0">
              <a:solidFill>
                <a:srgbClr val="D3FF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Conector recto 9"/>
          <p:cNvCxnSpPr>
            <a:cxnSpLocks/>
          </p:cNvCxnSpPr>
          <p:nvPr/>
        </p:nvCxnSpPr>
        <p:spPr>
          <a:xfrm flipV="1">
            <a:off x="1320166" y="4087460"/>
            <a:ext cx="5936918" cy="12371"/>
          </a:xfrm>
          <a:prstGeom prst="line">
            <a:avLst/>
          </a:prstGeom>
          <a:ln w="152400">
            <a:solidFill>
              <a:srgbClr val="D3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>
            <a:off x="11739059" y="0"/>
            <a:ext cx="452942" cy="6858000"/>
          </a:xfrm>
          <a:prstGeom prst="rect">
            <a:avLst/>
          </a:prstGeom>
          <a:solidFill>
            <a:srgbClr val="D3FF00"/>
          </a:solidFill>
          <a:ln>
            <a:solidFill>
              <a:srgbClr val="D3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/>
          </a:p>
        </p:txBody>
      </p:sp>
      <p:pic>
        <p:nvPicPr>
          <p:cNvPr id="14" name="object 5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6" y="6649209"/>
            <a:ext cx="12185903" cy="208787"/>
          </a:xfrm>
          <a:prstGeom prst="rect">
            <a:avLst/>
          </a:prstGeom>
        </p:spPr>
      </p:pic>
      <p:sp>
        <p:nvSpPr>
          <p:cNvPr id="15" name="Cuadro de texto 7">
            <a:extLst>
              <a:ext uri="{FF2B5EF4-FFF2-40B4-BE49-F238E27FC236}">
                <a16:creationId xmlns:a16="http://schemas.microsoft.com/office/drawing/2014/main" id="{E650B87C-ACD2-4FD4-9A63-4E228D5D860B}"/>
              </a:ext>
            </a:extLst>
          </p:cNvPr>
          <p:cNvSpPr txBox="1"/>
          <p:nvPr/>
        </p:nvSpPr>
        <p:spPr>
          <a:xfrm>
            <a:off x="9368427" y="6176153"/>
            <a:ext cx="2370632" cy="47050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CO" sz="2000" b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de enero 2023</a:t>
            </a:r>
          </a:p>
          <a:p>
            <a:endParaRPr lang="es-CO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object 3">
            <a:extLst>
              <a:ext uri="{FF2B5EF4-FFF2-40B4-BE49-F238E27FC236}">
                <a16:creationId xmlns:a16="http://schemas.microsoft.com/office/drawing/2014/main" id="{F28A0888-38E1-4E0E-9468-FCFFCE5DF094}"/>
              </a:ext>
            </a:extLst>
          </p:cNvPr>
          <p:cNvGrpSpPr/>
          <p:nvPr/>
        </p:nvGrpSpPr>
        <p:grpSpPr>
          <a:xfrm>
            <a:off x="8281142" y="-287033"/>
            <a:ext cx="9834300" cy="6115868"/>
            <a:chOff x="-5452212" y="0"/>
            <a:chExt cx="14063193" cy="6858000"/>
          </a:xfrm>
        </p:grpSpPr>
        <p:sp>
          <p:nvSpPr>
            <p:cNvPr id="18" name="object 5">
              <a:extLst>
                <a:ext uri="{FF2B5EF4-FFF2-40B4-BE49-F238E27FC236}">
                  <a16:creationId xmlns:a16="http://schemas.microsoft.com/office/drawing/2014/main" id="{0400688B-C32F-4682-83D5-C74842402503}"/>
                </a:ext>
              </a:extLst>
            </p:cNvPr>
            <p:cNvSpPr/>
            <p:nvPr/>
          </p:nvSpPr>
          <p:spPr>
            <a:xfrm>
              <a:off x="0" y="0"/>
              <a:ext cx="0" cy="6858000"/>
            </a:xfrm>
            <a:custGeom>
              <a:avLst/>
              <a:gdLst/>
              <a:ahLst/>
              <a:cxnLst/>
              <a:rect l="l" t="t" r="r" b="b"/>
              <a:pathLst>
                <a:path h="6858000">
                  <a:moveTo>
                    <a:pt x="0" y="0"/>
                  </a:moveTo>
                  <a:lnTo>
                    <a:pt x="0" y="6857995"/>
                  </a:lnTo>
                </a:path>
              </a:pathLst>
            </a:custGeom>
            <a:ln w="12700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8">
              <a:extLst>
                <a:ext uri="{FF2B5EF4-FFF2-40B4-BE49-F238E27FC236}">
                  <a16:creationId xmlns:a16="http://schemas.microsoft.com/office/drawing/2014/main" id="{9B7BBEC6-9574-45C9-8AAF-432E15FB9A7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 flipH="1">
              <a:off x="-5452212" y="553283"/>
              <a:ext cx="5196839" cy="6211807"/>
            </a:xfrm>
            <a:prstGeom prst="rect">
              <a:avLst/>
            </a:prstGeom>
          </p:spPr>
        </p:pic>
        <p:pic>
          <p:nvPicPr>
            <p:cNvPr id="22" name="object 9">
              <a:extLst>
                <a:ext uri="{FF2B5EF4-FFF2-40B4-BE49-F238E27FC236}">
                  <a16:creationId xmlns:a16="http://schemas.microsoft.com/office/drawing/2014/main" id="{E212D444-0A89-4DCE-8370-9936E4EF6A5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 flipH="1">
              <a:off x="-5000134" y="957070"/>
              <a:ext cx="4534153" cy="5730239"/>
            </a:xfrm>
            <a:prstGeom prst="rect">
              <a:avLst/>
            </a:prstGeom>
          </p:spPr>
        </p:pic>
        <p:sp>
          <p:nvSpPr>
            <p:cNvPr id="23" name="object 10">
              <a:extLst>
                <a:ext uri="{FF2B5EF4-FFF2-40B4-BE49-F238E27FC236}">
                  <a16:creationId xmlns:a16="http://schemas.microsoft.com/office/drawing/2014/main" id="{C1E8F3E9-823C-4840-935F-8182024DAB95}"/>
                </a:ext>
              </a:extLst>
            </p:cNvPr>
            <p:cNvSpPr/>
            <p:nvPr/>
          </p:nvSpPr>
          <p:spPr>
            <a:xfrm>
              <a:off x="7909559" y="934211"/>
              <a:ext cx="676910" cy="647700"/>
            </a:xfrm>
            <a:custGeom>
              <a:avLst/>
              <a:gdLst/>
              <a:ahLst/>
              <a:cxnLst/>
              <a:rect l="l" t="t" r="r" b="b"/>
              <a:pathLst>
                <a:path w="676909" h="647700">
                  <a:moveTo>
                    <a:pt x="338328" y="0"/>
                  </a:moveTo>
                  <a:lnTo>
                    <a:pt x="288340" y="3512"/>
                  </a:lnTo>
                  <a:lnTo>
                    <a:pt x="240627" y="13714"/>
                  </a:lnTo>
                  <a:lnTo>
                    <a:pt x="195713" y="30106"/>
                  </a:lnTo>
                  <a:lnTo>
                    <a:pt x="154120" y="52184"/>
                  </a:lnTo>
                  <a:lnTo>
                    <a:pt x="116374" y="79448"/>
                  </a:lnTo>
                  <a:lnTo>
                    <a:pt x="82998" y="111397"/>
                  </a:lnTo>
                  <a:lnTo>
                    <a:pt x="54515" y="147528"/>
                  </a:lnTo>
                  <a:lnTo>
                    <a:pt x="31450" y="187340"/>
                  </a:lnTo>
                  <a:lnTo>
                    <a:pt x="14327" y="230332"/>
                  </a:lnTo>
                  <a:lnTo>
                    <a:pt x="3669" y="276003"/>
                  </a:lnTo>
                  <a:lnTo>
                    <a:pt x="0" y="323850"/>
                  </a:lnTo>
                  <a:lnTo>
                    <a:pt x="3669" y="371696"/>
                  </a:lnTo>
                  <a:lnTo>
                    <a:pt x="14327" y="417367"/>
                  </a:lnTo>
                  <a:lnTo>
                    <a:pt x="31450" y="460359"/>
                  </a:lnTo>
                  <a:lnTo>
                    <a:pt x="54515" y="500171"/>
                  </a:lnTo>
                  <a:lnTo>
                    <a:pt x="82998" y="536302"/>
                  </a:lnTo>
                  <a:lnTo>
                    <a:pt x="116374" y="568251"/>
                  </a:lnTo>
                  <a:lnTo>
                    <a:pt x="154120" y="595515"/>
                  </a:lnTo>
                  <a:lnTo>
                    <a:pt x="195713" y="617593"/>
                  </a:lnTo>
                  <a:lnTo>
                    <a:pt x="240627" y="633985"/>
                  </a:lnTo>
                  <a:lnTo>
                    <a:pt x="288340" y="644187"/>
                  </a:lnTo>
                  <a:lnTo>
                    <a:pt x="338328" y="647700"/>
                  </a:lnTo>
                  <a:lnTo>
                    <a:pt x="388315" y="644187"/>
                  </a:lnTo>
                  <a:lnTo>
                    <a:pt x="436028" y="633985"/>
                  </a:lnTo>
                  <a:lnTo>
                    <a:pt x="480942" y="617593"/>
                  </a:lnTo>
                  <a:lnTo>
                    <a:pt x="522535" y="595515"/>
                  </a:lnTo>
                  <a:lnTo>
                    <a:pt x="560281" y="568251"/>
                  </a:lnTo>
                  <a:lnTo>
                    <a:pt x="593657" y="536302"/>
                  </a:lnTo>
                  <a:lnTo>
                    <a:pt x="622140" y="500171"/>
                  </a:lnTo>
                  <a:lnTo>
                    <a:pt x="645205" y="460359"/>
                  </a:lnTo>
                  <a:lnTo>
                    <a:pt x="662328" y="417367"/>
                  </a:lnTo>
                  <a:lnTo>
                    <a:pt x="672986" y="371696"/>
                  </a:lnTo>
                  <a:lnTo>
                    <a:pt x="676656" y="323850"/>
                  </a:lnTo>
                  <a:lnTo>
                    <a:pt x="672986" y="276003"/>
                  </a:lnTo>
                  <a:lnTo>
                    <a:pt x="662328" y="230332"/>
                  </a:lnTo>
                  <a:lnTo>
                    <a:pt x="645205" y="187340"/>
                  </a:lnTo>
                  <a:lnTo>
                    <a:pt x="622140" y="147528"/>
                  </a:lnTo>
                  <a:lnTo>
                    <a:pt x="593657" y="111397"/>
                  </a:lnTo>
                  <a:lnTo>
                    <a:pt x="560281" y="79448"/>
                  </a:lnTo>
                  <a:lnTo>
                    <a:pt x="522535" y="52184"/>
                  </a:lnTo>
                  <a:lnTo>
                    <a:pt x="480942" y="30106"/>
                  </a:lnTo>
                  <a:lnTo>
                    <a:pt x="436028" y="13714"/>
                  </a:lnTo>
                  <a:lnTo>
                    <a:pt x="388315" y="3512"/>
                  </a:lnTo>
                  <a:lnTo>
                    <a:pt x="338328" y="0"/>
                  </a:lnTo>
                  <a:close/>
                </a:path>
              </a:pathLst>
            </a:custGeom>
            <a:solidFill>
              <a:srgbClr val="161E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11">
              <a:extLst>
                <a:ext uri="{FF2B5EF4-FFF2-40B4-BE49-F238E27FC236}">
                  <a16:creationId xmlns:a16="http://schemas.microsoft.com/office/drawing/2014/main" id="{FEC8F267-A5CE-4496-B01C-32317EE432BB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001000" y="982980"/>
              <a:ext cx="550189" cy="544068"/>
            </a:xfrm>
            <a:prstGeom prst="rect">
              <a:avLst/>
            </a:prstGeom>
          </p:spPr>
        </p:pic>
        <p:sp>
          <p:nvSpPr>
            <p:cNvPr id="26" name="object 13">
              <a:extLst>
                <a:ext uri="{FF2B5EF4-FFF2-40B4-BE49-F238E27FC236}">
                  <a16:creationId xmlns:a16="http://schemas.microsoft.com/office/drawing/2014/main" id="{6DE13AC1-5D7B-483A-8C51-23AB90B86C10}"/>
                </a:ext>
              </a:extLst>
            </p:cNvPr>
            <p:cNvSpPr/>
            <p:nvPr/>
          </p:nvSpPr>
          <p:spPr>
            <a:xfrm>
              <a:off x="7778496" y="1153667"/>
              <a:ext cx="820419" cy="1283335"/>
            </a:xfrm>
            <a:custGeom>
              <a:avLst/>
              <a:gdLst/>
              <a:ahLst/>
              <a:cxnLst/>
              <a:rect l="l" t="t" r="r" b="b"/>
              <a:pathLst>
                <a:path w="820420" h="1283335">
                  <a:moveTo>
                    <a:pt x="187452" y="0"/>
                  </a:moveTo>
                  <a:lnTo>
                    <a:pt x="0" y="92964"/>
                  </a:lnTo>
                  <a:lnTo>
                    <a:pt x="187452" y="185928"/>
                  </a:lnTo>
                  <a:lnTo>
                    <a:pt x="187452" y="0"/>
                  </a:lnTo>
                  <a:close/>
                </a:path>
                <a:path w="820420" h="1283335">
                  <a:moveTo>
                    <a:pt x="819912" y="959358"/>
                  </a:moveTo>
                  <a:lnTo>
                    <a:pt x="816241" y="911517"/>
                  </a:lnTo>
                  <a:lnTo>
                    <a:pt x="805573" y="865847"/>
                  </a:lnTo>
                  <a:lnTo>
                    <a:pt x="788454" y="822858"/>
                  </a:lnTo>
                  <a:lnTo>
                    <a:pt x="765390" y="783043"/>
                  </a:lnTo>
                  <a:lnTo>
                    <a:pt x="736904" y="746912"/>
                  </a:lnTo>
                  <a:lnTo>
                    <a:pt x="703529" y="714959"/>
                  </a:lnTo>
                  <a:lnTo>
                    <a:pt x="665784" y="687705"/>
                  </a:lnTo>
                  <a:lnTo>
                    <a:pt x="624192" y="665619"/>
                  </a:lnTo>
                  <a:lnTo>
                    <a:pt x="579272" y="649224"/>
                  </a:lnTo>
                  <a:lnTo>
                    <a:pt x="531571" y="639025"/>
                  </a:lnTo>
                  <a:lnTo>
                    <a:pt x="481584" y="635508"/>
                  </a:lnTo>
                  <a:lnTo>
                    <a:pt x="431584" y="639025"/>
                  </a:lnTo>
                  <a:lnTo>
                    <a:pt x="383882" y="649224"/>
                  </a:lnTo>
                  <a:lnTo>
                    <a:pt x="338963" y="665619"/>
                  </a:lnTo>
                  <a:lnTo>
                    <a:pt x="297370" y="687705"/>
                  </a:lnTo>
                  <a:lnTo>
                    <a:pt x="259626" y="714959"/>
                  </a:lnTo>
                  <a:lnTo>
                    <a:pt x="226250" y="746912"/>
                  </a:lnTo>
                  <a:lnTo>
                    <a:pt x="197764" y="783043"/>
                  </a:lnTo>
                  <a:lnTo>
                    <a:pt x="174701" y="822858"/>
                  </a:lnTo>
                  <a:lnTo>
                    <a:pt x="157581" y="865847"/>
                  </a:lnTo>
                  <a:lnTo>
                    <a:pt x="146913" y="911517"/>
                  </a:lnTo>
                  <a:lnTo>
                    <a:pt x="143256" y="959358"/>
                  </a:lnTo>
                  <a:lnTo>
                    <a:pt x="146913" y="1007211"/>
                  </a:lnTo>
                  <a:lnTo>
                    <a:pt x="157581" y="1052880"/>
                  </a:lnTo>
                  <a:lnTo>
                    <a:pt x="174701" y="1095870"/>
                  </a:lnTo>
                  <a:lnTo>
                    <a:pt x="197764" y="1135684"/>
                  </a:lnTo>
                  <a:lnTo>
                    <a:pt x="226250" y="1171816"/>
                  </a:lnTo>
                  <a:lnTo>
                    <a:pt x="259626" y="1203769"/>
                  </a:lnTo>
                  <a:lnTo>
                    <a:pt x="297370" y="1231023"/>
                  </a:lnTo>
                  <a:lnTo>
                    <a:pt x="338963" y="1253109"/>
                  </a:lnTo>
                  <a:lnTo>
                    <a:pt x="383882" y="1269504"/>
                  </a:lnTo>
                  <a:lnTo>
                    <a:pt x="431584" y="1279702"/>
                  </a:lnTo>
                  <a:lnTo>
                    <a:pt x="481584" y="1283208"/>
                  </a:lnTo>
                  <a:lnTo>
                    <a:pt x="531571" y="1279702"/>
                  </a:lnTo>
                  <a:lnTo>
                    <a:pt x="579272" y="1269504"/>
                  </a:lnTo>
                  <a:lnTo>
                    <a:pt x="624192" y="1253109"/>
                  </a:lnTo>
                  <a:lnTo>
                    <a:pt x="665784" y="1231023"/>
                  </a:lnTo>
                  <a:lnTo>
                    <a:pt x="703529" y="1203769"/>
                  </a:lnTo>
                  <a:lnTo>
                    <a:pt x="736904" y="1171816"/>
                  </a:lnTo>
                  <a:lnTo>
                    <a:pt x="765390" y="1135684"/>
                  </a:lnTo>
                  <a:lnTo>
                    <a:pt x="788454" y="1095870"/>
                  </a:lnTo>
                  <a:lnTo>
                    <a:pt x="805573" y="1052880"/>
                  </a:lnTo>
                  <a:lnTo>
                    <a:pt x="816241" y="1007211"/>
                  </a:lnTo>
                  <a:lnTo>
                    <a:pt x="819912" y="959358"/>
                  </a:lnTo>
                  <a:close/>
                </a:path>
              </a:pathLst>
            </a:custGeom>
            <a:solidFill>
              <a:srgbClr val="161E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14">
              <a:extLst>
                <a:ext uri="{FF2B5EF4-FFF2-40B4-BE49-F238E27FC236}">
                  <a16:creationId xmlns:a16="http://schemas.microsoft.com/office/drawing/2014/main" id="{D5C4A338-3B5F-4A1B-A472-8ED27868A3BB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013192" y="1837944"/>
              <a:ext cx="550189" cy="544067"/>
            </a:xfrm>
            <a:prstGeom prst="rect">
              <a:avLst/>
            </a:prstGeom>
          </p:spPr>
        </p:pic>
        <p:sp>
          <p:nvSpPr>
            <p:cNvPr id="28" name="object 15">
              <a:extLst>
                <a:ext uri="{FF2B5EF4-FFF2-40B4-BE49-F238E27FC236}">
                  <a16:creationId xmlns:a16="http://schemas.microsoft.com/office/drawing/2014/main" id="{064C7E8A-9C5F-45BC-9394-0CF532F708B8}"/>
                </a:ext>
              </a:extLst>
            </p:cNvPr>
            <p:cNvSpPr/>
            <p:nvPr/>
          </p:nvSpPr>
          <p:spPr>
            <a:xfrm>
              <a:off x="8028431" y="1891283"/>
              <a:ext cx="448309" cy="441959"/>
            </a:xfrm>
            <a:custGeom>
              <a:avLst/>
              <a:gdLst/>
              <a:ahLst/>
              <a:cxnLst/>
              <a:rect l="l" t="t" r="r" b="b"/>
              <a:pathLst>
                <a:path w="448309" h="441960">
                  <a:moveTo>
                    <a:pt x="224027" y="0"/>
                  </a:moveTo>
                  <a:lnTo>
                    <a:pt x="178886" y="4489"/>
                  </a:lnTo>
                  <a:lnTo>
                    <a:pt x="136838" y="17365"/>
                  </a:lnTo>
                  <a:lnTo>
                    <a:pt x="98784" y="37739"/>
                  </a:lnTo>
                  <a:lnTo>
                    <a:pt x="65627" y="64722"/>
                  </a:lnTo>
                  <a:lnTo>
                    <a:pt x="38268" y="97426"/>
                  </a:lnTo>
                  <a:lnTo>
                    <a:pt x="17609" y="134963"/>
                  </a:lnTo>
                  <a:lnTo>
                    <a:pt x="4552" y="176443"/>
                  </a:lnTo>
                  <a:lnTo>
                    <a:pt x="0" y="220979"/>
                  </a:lnTo>
                  <a:lnTo>
                    <a:pt x="4552" y="265516"/>
                  </a:lnTo>
                  <a:lnTo>
                    <a:pt x="17609" y="306996"/>
                  </a:lnTo>
                  <a:lnTo>
                    <a:pt x="38268" y="344533"/>
                  </a:lnTo>
                  <a:lnTo>
                    <a:pt x="65627" y="377237"/>
                  </a:lnTo>
                  <a:lnTo>
                    <a:pt x="98784" y="404220"/>
                  </a:lnTo>
                  <a:lnTo>
                    <a:pt x="136838" y="424594"/>
                  </a:lnTo>
                  <a:lnTo>
                    <a:pt x="178886" y="437470"/>
                  </a:lnTo>
                  <a:lnTo>
                    <a:pt x="224027" y="441960"/>
                  </a:lnTo>
                  <a:lnTo>
                    <a:pt x="269169" y="437470"/>
                  </a:lnTo>
                  <a:lnTo>
                    <a:pt x="311217" y="424594"/>
                  </a:lnTo>
                  <a:lnTo>
                    <a:pt x="349271" y="404220"/>
                  </a:lnTo>
                  <a:lnTo>
                    <a:pt x="382428" y="377237"/>
                  </a:lnTo>
                  <a:lnTo>
                    <a:pt x="409787" y="344533"/>
                  </a:lnTo>
                  <a:lnTo>
                    <a:pt x="430446" y="306996"/>
                  </a:lnTo>
                  <a:lnTo>
                    <a:pt x="443503" y="265516"/>
                  </a:lnTo>
                  <a:lnTo>
                    <a:pt x="448056" y="220979"/>
                  </a:lnTo>
                  <a:lnTo>
                    <a:pt x="443503" y="176443"/>
                  </a:lnTo>
                  <a:lnTo>
                    <a:pt x="430446" y="134963"/>
                  </a:lnTo>
                  <a:lnTo>
                    <a:pt x="409787" y="97426"/>
                  </a:lnTo>
                  <a:lnTo>
                    <a:pt x="382428" y="64722"/>
                  </a:lnTo>
                  <a:lnTo>
                    <a:pt x="349271" y="37739"/>
                  </a:lnTo>
                  <a:lnTo>
                    <a:pt x="311217" y="17365"/>
                  </a:lnTo>
                  <a:lnTo>
                    <a:pt x="269169" y="4489"/>
                  </a:lnTo>
                  <a:lnTo>
                    <a:pt x="2240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16">
              <a:extLst>
                <a:ext uri="{FF2B5EF4-FFF2-40B4-BE49-F238E27FC236}">
                  <a16:creationId xmlns:a16="http://schemas.microsoft.com/office/drawing/2014/main" id="{1821C81C-2381-41F6-A441-95F98D111F93}"/>
                </a:ext>
              </a:extLst>
            </p:cNvPr>
            <p:cNvSpPr/>
            <p:nvPr/>
          </p:nvSpPr>
          <p:spPr>
            <a:xfrm>
              <a:off x="7789164" y="2008631"/>
              <a:ext cx="821690" cy="1369060"/>
            </a:xfrm>
            <a:custGeom>
              <a:avLst/>
              <a:gdLst/>
              <a:ahLst/>
              <a:cxnLst/>
              <a:rect l="l" t="t" r="r" b="b"/>
              <a:pathLst>
                <a:path w="821690" h="1369060">
                  <a:moveTo>
                    <a:pt x="188976" y="0"/>
                  </a:moveTo>
                  <a:lnTo>
                    <a:pt x="0" y="92964"/>
                  </a:lnTo>
                  <a:lnTo>
                    <a:pt x="188976" y="185928"/>
                  </a:lnTo>
                  <a:lnTo>
                    <a:pt x="188976" y="0"/>
                  </a:lnTo>
                  <a:close/>
                </a:path>
                <a:path w="821690" h="1369060">
                  <a:moveTo>
                    <a:pt x="821436" y="1045464"/>
                  </a:moveTo>
                  <a:lnTo>
                    <a:pt x="817765" y="997724"/>
                  </a:lnTo>
                  <a:lnTo>
                    <a:pt x="807135" y="952157"/>
                  </a:lnTo>
                  <a:lnTo>
                    <a:pt x="790054" y="909269"/>
                  </a:lnTo>
                  <a:lnTo>
                    <a:pt x="767041" y="869543"/>
                  </a:lnTo>
                  <a:lnTo>
                    <a:pt x="738632" y="833501"/>
                  </a:lnTo>
                  <a:lnTo>
                    <a:pt x="705332" y="801636"/>
                  </a:lnTo>
                  <a:lnTo>
                    <a:pt x="667677" y="774433"/>
                  </a:lnTo>
                  <a:lnTo>
                    <a:pt x="626173" y="752411"/>
                  </a:lnTo>
                  <a:lnTo>
                    <a:pt x="581355" y="736066"/>
                  </a:lnTo>
                  <a:lnTo>
                    <a:pt x="533742" y="725881"/>
                  </a:lnTo>
                  <a:lnTo>
                    <a:pt x="483870" y="722376"/>
                  </a:lnTo>
                  <a:lnTo>
                    <a:pt x="433984" y="725881"/>
                  </a:lnTo>
                  <a:lnTo>
                    <a:pt x="386372" y="736066"/>
                  </a:lnTo>
                  <a:lnTo>
                    <a:pt x="341553" y="752411"/>
                  </a:lnTo>
                  <a:lnTo>
                    <a:pt x="300050" y="774433"/>
                  </a:lnTo>
                  <a:lnTo>
                    <a:pt x="262394" y="801636"/>
                  </a:lnTo>
                  <a:lnTo>
                    <a:pt x="229095" y="833501"/>
                  </a:lnTo>
                  <a:lnTo>
                    <a:pt x="200685" y="869543"/>
                  </a:lnTo>
                  <a:lnTo>
                    <a:pt x="177673" y="909269"/>
                  </a:lnTo>
                  <a:lnTo>
                    <a:pt x="160591" y="952157"/>
                  </a:lnTo>
                  <a:lnTo>
                    <a:pt x="149961" y="997724"/>
                  </a:lnTo>
                  <a:lnTo>
                    <a:pt x="146304" y="1045464"/>
                  </a:lnTo>
                  <a:lnTo>
                    <a:pt x="149961" y="1093216"/>
                  </a:lnTo>
                  <a:lnTo>
                    <a:pt x="160591" y="1138783"/>
                  </a:lnTo>
                  <a:lnTo>
                    <a:pt x="177673" y="1181671"/>
                  </a:lnTo>
                  <a:lnTo>
                    <a:pt x="200685" y="1221397"/>
                  </a:lnTo>
                  <a:lnTo>
                    <a:pt x="229095" y="1257439"/>
                  </a:lnTo>
                  <a:lnTo>
                    <a:pt x="262394" y="1289304"/>
                  </a:lnTo>
                  <a:lnTo>
                    <a:pt x="300050" y="1316507"/>
                  </a:lnTo>
                  <a:lnTo>
                    <a:pt x="341553" y="1338529"/>
                  </a:lnTo>
                  <a:lnTo>
                    <a:pt x="386372" y="1354874"/>
                  </a:lnTo>
                  <a:lnTo>
                    <a:pt x="433984" y="1365059"/>
                  </a:lnTo>
                  <a:lnTo>
                    <a:pt x="483870" y="1368552"/>
                  </a:lnTo>
                  <a:lnTo>
                    <a:pt x="533742" y="1365059"/>
                  </a:lnTo>
                  <a:lnTo>
                    <a:pt x="581355" y="1354874"/>
                  </a:lnTo>
                  <a:lnTo>
                    <a:pt x="626173" y="1338529"/>
                  </a:lnTo>
                  <a:lnTo>
                    <a:pt x="667677" y="1316507"/>
                  </a:lnTo>
                  <a:lnTo>
                    <a:pt x="705332" y="1289304"/>
                  </a:lnTo>
                  <a:lnTo>
                    <a:pt x="738632" y="1257439"/>
                  </a:lnTo>
                  <a:lnTo>
                    <a:pt x="767041" y="1221397"/>
                  </a:lnTo>
                  <a:lnTo>
                    <a:pt x="790054" y="1181671"/>
                  </a:lnTo>
                  <a:lnTo>
                    <a:pt x="807135" y="1138783"/>
                  </a:lnTo>
                  <a:lnTo>
                    <a:pt x="817765" y="1093216"/>
                  </a:lnTo>
                  <a:lnTo>
                    <a:pt x="821436" y="1045464"/>
                  </a:lnTo>
                  <a:close/>
                </a:path>
              </a:pathLst>
            </a:custGeom>
            <a:solidFill>
              <a:srgbClr val="161E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17">
              <a:extLst>
                <a:ext uri="{FF2B5EF4-FFF2-40B4-BE49-F238E27FC236}">
                  <a16:creationId xmlns:a16="http://schemas.microsoft.com/office/drawing/2014/main" id="{B4FF5A28-2024-4F02-A40E-D0EA2368ABB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026907" y="2778251"/>
              <a:ext cx="550189" cy="544068"/>
            </a:xfrm>
            <a:prstGeom prst="rect">
              <a:avLst/>
            </a:prstGeom>
          </p:spPr>
        </p:pic>
        <p:sp>
          <p:nvSpPr>
            <p:cNvPr id="31" name="object 18">
              <a:extLst>
                <a:ext uri="{FF2B5EF4-FFF2-40B4-BE49-F238E27FC236}">
                  <a16:creationId xmlns:a16="http://schemas.microsoft.com/office/drawing/2014/main" id="{144684DA-BBFA-4EDC-A19B-3CF2145479FD}"/>
                </a:ext>
              </a:extLst>
            </p:cNvPr>
            <p:cNvSpPr/>
            <p:nvPr/>
          </p:nvSpPr>
          <p:spPr>
            <a:xfrm>
              <a:off x="8042147" y="2831592"/>
              <a:ext cx="448309" cy="441959"/>
            </a:xfrm>
            <a:custGeom>
              <a:avLst/>
              <a:gdLst/>
              <a:ahLst/>
              <a:cxnLst/>
              <a:rect l="l" t="t" r="r" b="b"/>
              <a:pathLst>
                <a:path w="448309" h="441960">
                  <a:moveTo>
                    <a:pt x="224027" y="0"/>
                  </a:moveTo>
                  <a:lnTo>
                    <a:pt x="178886" y="4489"/>
                  </a:lnTo>
                  <a:lnTo>
                    <a:pt x="136838" y="17365"/>
                  </a:lnTo>
                  <a:lnTo>
                    <a:pt x="98784" y="37739"/>
                  </a:lnTo>
                  <a:lnTo>
                    <a:pt x="65627" y="64722"/>
                  </a:lnTo>
                  <a:lnTo>
                    <a:pt x="38268" y="97426"/>
                  </a:lnTo>
                  <a:lnTo>
                    <a:pt x="17609" y="134963"/>
                  </a:lnTo>
                  <a:lnTo>
                    <a:pt x="4552" y="176443"/>
                  </a:lnTo>
                  <a:lnTo>
                    <a:pt x="0" y="220980"/>
                  </a:lnTo>
                  <a:lnTo>
                    <a:pt x="4552" y="265516"/>
                  </a:lnTo>
                  <a:lnTo>
                    <a:pt x="17609" y="306996"/>
                  </a:lnTo>
                  <a:lnTo>
                    <a:pt x="38268" y="344533"/>
                  </a:lnTo>
                  <a:lnTo>
                    <a:pt x="65627" y="377237"/>
                  </a:lnTo>
                  <a:lnTo>
                    <a:pt x="98784" y="404220"/>
                  </a:lnTo>
                  <a:lnTo>
                    <a:pt x="136838" y="424594"/>
                  </a:lnTo>
                  <a:lnTo>
                    <a:pt x="178886" y="437470"/>
                  </a:lnTo>
                  <a:lnTo>
                    <a:pt x="224027" y="441960"/>
                  </a:lnTo>
                  <a:lnTo>
                    <a:pt x="269169" y="437470"/>
                  </a:lnTo>
                  <a:lnTo>
                    <a:pt x="311217" y="424594"/>
                  </a:lnTo>
                  <a:lnTo>
                    <a:pt x="349271" y="404220"/>
                  </a:lnTo>
                  <a:lnTo>
                    <a:pt x="382428" y="377237"/>
                  </a:lnTo>
                  <a:lnTo>
                    <a:pt x="409787" y="344533"/>
                  </a:lnTo>
                  <a:lnTo>
                    <a:pt x="430446" y="306996"/>
                  </a:lnTo>
                  <a:lnTo>
                    <a:pt x="443503" y="265516"/>
                  </a:lnTo>
                  <a:lnTo>
                    <a:pt x="448055" y="220980"/>
                  </a:lnTo>
                  <a:lnTo>
                    <a:pt x="443503" y="176443"/>
                  </a:lnTo>
                  <a:lnTo>
                    <a:pt x="430446" y="134963"/>
                  </a:lnTo>
                  <a:lnTo>
                    <a:pt x="409787" y="97426"/>
                  </a:lnTo>
                  <a:lnTo>
                    <a:pt x="382428" y="64722"/>
                  </a:lnTo>
                  <a:lnTo>
                    <a:pt x="349271" y="37739"/>
                  </a:lnTo>
                  <a:lnTo>
                    <a:pt x="311217" y="17365"/>
                  </a:lnTo>
                  <a:lnTo>
                    <a:pt x="269169" y="4489"/>
                  </a:lnTo>
                  <a:lnTo>
                    <a:pt x="2240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19">
              <a:extLst>
                <a:ext uri="{FF2B5EF4-FFF2-40B4-BE49-F238E27FC236}">
                  <a16:creationId xmlns:a16="http://schemas.microsoft.com/office/drawing/2014/main" id="{9AEB04FE-AE30-4FB2-93E8-C3E49DAD52FE}"/>
                </a:ext>
              </a:extLst>
            </p:cNvPr>
            <p:cNvSpPr/>
            <p:nvPr/>
          </p:nvSpPr>
          <p:spPr>
            <a:xfrm>
              <a:off x="7802880" y="2948939"/>
              <a:ext cx="783590" cy="1420495"/>
            </a:xfrm>
            <a:custGeom>
              <a:avLst/>
              <a:gdLst/>
              <a:ahLst/>
              <a:cxnLst/>
              <a:rect l="l" t="t" r="r" b="b"/>
              <a:pathLst>
                <a:path w="783590" h="1420495">
                  <a:moveTo>
                    <a:pt x="188976" y="0"/>
                  </a:moveTo>
                  <a:lnTo>
                    <a:pt x="0" y="92964"/>
                  </a:lnTo>
                  <a:lnTo>
                    <a:pt x="188976" y="185928"/>
                  </a:lnTo>
                  <a:lnTo>
                    <a:pt x="188976" y="0"/>
                  </a:lnTo>
                  <a:close/>
                </a:path>
                <a:path w="783590" h="1420495">
                  <a:moveTo>
                    <a:pt x="783336" y="1096518"/>
                  </a:moveTo>
                  <a:lnTo>
                    <a:pt x="779665" y="1048677"/>
                  </a:lnTo>
                  <a:lnTo>
                    <a:pt x="768997" y="1003007"/>
                  </a:lnTo>
                  <a:lnTo>
                    <a:pt x="751878" y="960018"/>
                  </a:lnTo>
                  <a:lnTo>
                    <a:pt x="728814" y="920203"/>
                  </a:lnTo>
                  <a:lnTo>
                    <a:pt x="700328" y="884072"/>
                  </a:lnTo>
                  <a:lnTo>
                    <a:pt x="666953" y="852119"/>
                  </a:lnTo>
                  <a:lnTo>
                    <a:pt x="629208" y="824865"/>
                  </a:lnTo>
                  <a:lnTo>
                    <a:pt x="587616" y="802779"/>
                  </a:lnTo>
                  <a:lnTo>
                    <a:pt x="542696" y="786384"/>
                  </a:lnTo>
                  <a:lnTo>
                    <a:pt x="494995" y="776185"/>
                  </a:lnTo>
                  <a:lnTo>
                    <a:pt x="445008" y="772668"/>
                  </a:lnTo>
                  <a:lnTo>
                    <a:pt x="395008" y="776185"/>
                  </a:lnTo>
                  <a:lnTo>
                    <a:pt x="347306" y="786384"/>
                  </a:lnTo>
                  <a:lnTo>
                    <a:pt x="302387" y="802779"/>
                  </a:lnTo>
                  <a:lnTo>
                    <a:pt x="260794" y="824865"/>
                  </a:lnTo>
                  <a:lnTo>
                    <a:pt x="223050" y="852119"/>
                  </a:lnTo>
                  <a:lnTo>
                    <a:pt x="189674" y="884072"/>
                  </a:lnTo>
                  <a:lnTo>
                    <a:pt x="161188" y="920203"/>
                  </a:lnTo>
                  <a:lnTo>
                    <a:pt x="138125" y="960018"/>
                  </a:lnTo>
                  <a:lnTo>
                    <a:pt x="121005" y="1003007"/>
                  </a:lnTo>
                  <a:lnTo>
                    <a:pt x="110337" y="1048677"/>
                  </a:lnTo>
                  <a:lnTo>
                    <a:pt x="106680" y="1096518"/>
                  </a:lnTo>
                  <a:lnTo>
                    <a:pt x="110337" y="1144371"/>
                  </a:lnTo>
                  <a:lnTo>
                    <a:pt x="121005" y="1190040"/>
                  </a:lnTo>
                  <a:lnTo>
                    <a:pt x="138125" y="1233030"/>
                  </a:lnTo>
                  <a:lnTo>
                    <a:pt x="161188" y="1272844"/>
                  </a:lnTo>
                  <a:lnTo>
                    <a:pt x="189674" y="1308976"/>
                  </a:lnTo>
                  <a:lnTo>
                    <a:pt x="223050" y="1340929"/>
                  </a:lnTo>
                  <a:lnTo>
                    <a:pt x="260794" y="1368183"/>
                  </a:lnTo>
                  <a:lnTo>
                    <a:pt x="302387" y="1390269"/>
                  </a:lnTo>
                  <a:lnTo>
                    <a:pt x="347306" y="1406664"/>
                  </a:lnTo>
                  <a:lnTo>
                    <a:pt x="395008" y="1416862"/>
                  </a:lnTo>
                  <a:lnTo>
                    <a:pt x="445008" y="1420368"/>
                  </a:lnTo>
                  <a:lnTo>
                    <a:pt x="494995" y="1416862"/>
                  </a:lnTo>
                  <a:lnTo>
                    <a:pt x="542696" y="1406664"/>
                  </a:lnTo>
                  <a:lnTo>
                    <a:pt x="587616" y="1390269"/>
                  </a:lnTo>
                  <a:lnTo>
                    <a:pt x="629208" y="1368183"/>
                  </a:lnTo>
                  <a:lnTo>
                    <a:pt x="666953" y="1340929"/>
                  </a:lnTo>
                  <a:lnTo>
                    <a:pt x="700328" y="1308976"/>
                  </a:lnTo>
                  <a:lnTo>
                    <a:pt x="728814" y="1272844"/>
                  </a:lnTo>
                  <a:lnTo>
                    <a:pt x="751878" y="1233030"/>
                  </a:lnTo>
                  <a:lnTo>
                    <a:pt x="768997" y="1190040"/>
                  </a:lnTo>
                  <a:lnTo>
                    <a:pt x="779665" y="1144371"/>
                  </a:lnTo>
                  <a:lnTo>
                    <a:pt x="783336" y="1096518"/>
                  </a:lnTo>
                  <a:close/>
                </a:path>
              </a:pathLst>
            </a:custGeom>
            <a:solidFill>
              <a:srgbClr val="161E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20">
              <a:extLst>
                <a:ext uri="{FF2B5EF4-FFF2-40B4-BE49-F238E27FC236}">
                  <a16:creationId xmlns:a16="http://schemas.microsoft.com/office/drawing/2014/main" id="{CA2A1333-8C46-4735-9513-CB175E0F2B7F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001000" y="3768864"/>
              <a:ext cx="550189" cy="545579"/>
            </a:xfrm>
            <a:prstGeom prst="rect">
              <a:avLst/>
            </a:prstGeom>
          </p:spPr>
        </p:pic>
        <p:sp>
          <p:nvSpPr>
            <p:cNvPr id="34" name="object 21">
              <a:extLst>
                <a:ext uri="{FF2B5EF4-FFF2-40B4-BE49-F238E27FC236}">
                  <a16:creationId xmlns:a16="http://schemas.microsoft.com/office/drawing/2014/main" id="{B57485F9-BF2C-46D9-9CE9-93791C6AD27E}"/>
                </a:ext>
              </a:extLst>
            </p:cNvPr>
            <p:cNvSpPr/>
            <p:nvPr/>
          </p:nvSpPr>
          <p:spPr>
            <a:xfrm>
              <a:off x="8016240" y="3822191"/>
              <a:ext cx="448309" cy="443865"/>
            </a:xfrm>
            <a:custGeom>
              <a:avLst/>
              <a:gdLst/>
              <a:ahLst/>
              <a:cxnLst/>
              <a:rect l="l" t="t" r="r" b="b"/>
              <a:pathLst>
                <a:path w="448309" h="443864">
                  <a:moveTo>
                    <a:pt x="224027" y="0"/>
                  </a:moveTo>
                  <a:lnTo>
                    <a:pt x="178886" y="4506"/>
                  </a:lnTo>
                  <a:lnTo>
                    <a:pt x="136838" y="17430"/>
                  </a:lnTo>
                  <a:lnTo>
                    <a:pt x="98784" y="37879"/>
                  </a:lnTo>
                  <a:lnTo>
                    <a:pt x="65627" y="64960"/>
                  </a:lnTo>
                  <a:lnTo>
                    <a:pt x="38268" y="97780"/>
                  </a:lnTo>
                  <a:lnTo>
                    <a:pt x="17609" y="135445"/>
                  </a:lnTo>
                  <a:lnTo>
                    <a:pt x="4552" y="177063"/>
                  </a:lnTo>
                  <a:lnTo>
                    <a:pt x="0" y="221741"/>
                  </a:lnTo>
                  <a:lnTo>
                    <a:pt x="4552" y="266420"/>
                  </a:lnTo>
                  <a:lnTo>
                    <a:pt x="17609" y="308038"/>
                  </a:lnTo>
                  <a:lnTo>
                    <a:pt x="38268" y="345703"/>
                  </a:lnTo>
                  <a:lnTo>
                    <a:pt x="65627" y="378523"/>
                  </a:lnTo>
                  <a:lnTo>
                    <a:pt x="98784" y="405604"/>
                  </a:lnTo>
                  <a:lnTo>
                    <a:pt x="136838" y="426053"/>
                  </a:lnTo>
                  <a:lnTo>
                    <a:pt x="178886" y="438977"/>
                  </a:lnTo>
                  <a:lnTo>
                    <a:pt x="224027" y="443483"/>
                  </a:lnTo>
                  <a:lnTo>
                    <a:pt x="269169" y="438977"/>
                  </a:lnTo>
                  <a:lnTo>
                    <a:pt x="311217" y="426053"/>
                  </a:lnTo>
                  <a:lnTo>
                    <a:pt x="349271" y="405604"/>
                  </a:lnTo>
                  <a:lnTo>
                    <a:pt x="382428" y="378523"/>
                  </a:lnTo>
                  <a:lnTo>
                    <a:pt x="409787" y="345703"/>
                  </a:lnTo>
                  <a:lnTo>
                    <a:pt x="430446" y="308038"/>
                  </a:lnTo>
                  <a:lnTo>
                    <a:pt x="443503" y="266420"/>
                  </a:lnTo>
                  <a:lnTo>
                    <a:pt x="448055" y="221741"/>
                  </a:lnTo>
                  <a:lnTo>
                    <a:pt x="443503" y="177063"/>
                  </a:lnTo>
                  <a:lnTo>
                    <a:pt x="430446" y="135445"/>
                  </a:lnTo>
                  <a:lnTo>
                    <a:pt x="409787" y="97780"/>
                  </a:lnTo>
                  <a:lnTo>
                    <a:pt x="382428" y="64960"/>
                  </a:lnTo>
                  <a:lnTo>
                    <a:pt x="349271" y="37879"/>
                  </a:lnTo>
                  <a:lnTo>
                    <a:pt x="311217" y="17430"/>
                  </a:lnTo>
                  <a:lnTo>
                    <a:pt x="269169" y="4506"/>
                  </a:lnTo>
                  <a:lnTo>
                    <a:pt x="2240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22">
              <a:extLst>
                <a:ext uri="{FF2B5EF4-FFF2-40B4-BE49-F238E27FC236}">
                  <a16:creationId xmlns:a16="http://schemas.microsoft.com/office/drawing/2014/main" id="{E331FAC7-F90A-4F62-A40B-7F66F36DE711}"/>
                </a:ext>
              </a:extLst>
            </p:cNvPr>
            <p:cNvSpPr/>
            <p:nvPr/>
          </p:nvSpPr>
          <p:spPr>
            <a:xfrm>
              <a:off x="7778496" y="3941063"/>
              <a:ext cx="832485" cy="1484630"/>
            </a:xfrm>
            <a:custGeom>
              <a:avLst/>
              <a:gdLst/>
              <a:ahLst/>
              <a:cxnLst/>
              <a:rect l="l" t="t" r="r" b="b"/>
              <a:pathLst>
                <a:path w="832484" h="1484629">
                  <a:moveTo>
                    <a:pt x="187452" y="0"/>
                  </a:moveTo>
                  <a:lnTo>
                    <a:pt x="0" y="92202"/>
                  </a:lnTo>
                  <a:lnTo>
                    <a:pt x="187452" y="184404"/>
                  </a:lnTo>
                  <a:lnTo>
                    <a:pt x="187452" y="0"/>
                  </a:lnTo>
                  <a:close/>
                </a:path>
                <a:path w="832484" h="1484629">
                  <a:moveTo>
                    <a:pt x="832104" y="1160526"/>
                  </a:moveTo>
                  <a:lnTo>
                    <a:pt x="828433" y="1112685"/>
                  </a:lnTo>
                  <a:lnTo>
                    <a:pt x="817803" y="1067015"/>
                  </a:lnTo>
                  <a:lnTo>
                    <a:pt x="800722" y="1024026"/>
                  </a:lnTo>
                  <a:lnTo>
                    <a:pt x="777709" y="984211"/>
                  </a:lnTo>
                  <a:lnTo>
                    <a:pt x="749300" y="948080"/>
                  </a:lnTo>
                  <a:lnTo>
                    <a:pt x="716000" y="916127"/>
                  </a:lnTo>
                  <a:lnTo>
                    <a:pt x="678345" y="888873"/>
                  </a:lnTo>
                  <a:lnTo>
                    <a:pt x="636841" y="866787"/>
                  </a:lnTo>
                  <a:lnTo>
                    <a:pt x="592023" y="850392"/>
                  </a:lnTo>
                  <a:lnTo>
                    <a:pt x="544410" y="840193"/>
                  </a:lnTo>
                  <a:lnTo>
                    <a:pt x="494538" y="836676"/>
                  </a:lnTo>
                  <a:lnTo>
                    <a:pt x="444652" y="840193"/>
                  </a:lnTo>
                  <a:lnTo>
                    <a:pt x="397040" y="850392"/>
                  </a:lnTo>
                  <a:lnTo>
                    <a:pt x="352221" y="866787"/>
                  </a:lnTo>
                  <a:lnTo>
                    <a:pt x="310718" y="888873"/>
                  </a:lnTo>
                  <a:lnTo>
                    <a:pt x="273062" y="916127"/>
                  </a:lnTo>
                  <a:lnTo>
                    <a:pt x="239763" y="948080"/>
                  </a:lnTo>
                  <a:lnTo>
                    <a:pt x="211353" y="984211"/>
                  </a:lnTo>
                  <a:lnTo>
                    <a:pt x="188341" y="1024026"/>
                  </a:lnTo>
                  <a:lnTo>
                    <a:pt x="171259" y="1067015"/>
                  </a:lnTo>
                  <a:lnTo>
                    <a:pt x="160629" y="1112685"/>
                  </a:lnTo>
                  <a:lnTo>
                    <a:pt x="156972" y="1160526"/>
                  </a:lnTo>
                  <a:lnTo>
                    <a:pt x="160629" y="1208379"/>
                  </a:lnTo>
                  <a:lnTo>
                    <a:pt x="171259" y="1254048"/>
                  </a:lnTo>
                  <a:lnTo>
                    <a:pt x="188341" y="1297038"/>
                  </a:lnTo>
                  <a:lnTo>
                    <a:pt x="211353" y="1336852"/>
                  </a:lnTo>
                  <a:lnTo>
                    <a:pt x="239763" y="1372984"/>
                  </a:lnTo>
                  <a:lnTo>
                    <a:pt x="273062" y="1404937"/>
                  </a:lnTo>
                  <a:lnTo>
                    <a:pt x="310718" y="1432191"/>
                  </a:lnTo>
                  <a:lnTo>
                    <a:pt x="352221" y="1454277"/>
                  </a:lnTo>
                  <a:lnTo>
                    <a:pt x="397040" y="1470672"/>
                  </a:lnTo>
                  <a:lnTo>
                    <a:pt x="444652" y="1480870"/>
                  </a:lnTo>
                  <a:lnTo>
                    <a:pt x="494538" y="1484376"/>
                  </a:lnTo>
                  <a:lnTo>
                    <a:pt x="544410" y="1480870"/>
                  </a:lnTo>
                  <a:lnTo>
                    <a:pt x="592023" y="1470672"/>
                  </a:lnTo>
                  <a:lnTo>
                    <a:pt x="636841" y="1454277"/>
                  </a:lnTo>
                  <a:lnTo>
                    <a:pt x="678345" y="1432191"/>
                  </a:lnTo>
                  <a:lnTo>
                    <a:pt x="716000" y="1404937"/>
                  </a:lnTo>
                  <a:lnTo>
                    <a:pt x="749300" y="1372984"/>
                  </a:lnTo>
                  <a:lnTo>
                    <a:pt x="777709" y="1336852"/>
                  </a:lnTo>
                  <a:lnTo>
                    <a:pt x="800722" y="1297038"/>
                  </a:lnTo>
                  <a:lnTo>
                    <a:pt x="817803" y="1254048"/>
                  </a:lnTo>
                  <a:lnTo>
                    <a:pt x="828433" y="1208379"/>
                  </a:lnTo>
                  <a:lnTo>
                    <a:pt x="832104" y="1160526"/>
                  </a:lnTo>
                  <a:close/>
                </a:path>
              </a:pathLst>
            </a:custGeom>
            <a:solidFill>
              <a:srgbClr val="161E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23">
              <a:extLst>
                <a:ext uri="{FF2B5EF4-FFF2-40B4-BE49-F238E27FC236}">
                  <a16:creationId xmlns:a16="http://schemas.microsoft.com/office/drawing/2014/main" id="{BDE9E017-FB6F-4111-9F22-67E4958957FC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026907" y="4826508"/>
              <a:ext cx="550189" cy="544068"/>
            </a:xfrm>
            <a:prstGeom prst="rect">
              <a:avLst/>
            </a:prstGeom>
          </p:spPr>
        </p:pic>
        <p:sp>
          <p:nvSpPr>
            <p:cNvPr id="37" name="object 24">
              <a:extLst>
                <a:ext uri="{FF2B5EF4-FFF2-40B4-BE49-F238E27FC236}">
                  <a16:creationId xmlns:a16="http://schemas.microsoft.com/office/drawing/2014/main" id="{7F19DFE1-12E7-4175-A091-D9DDA7FF94D3}"/>
                </a:ext>
              </a:extLst>
            </p:cNvPr>
            <p:cNvSpPr/>
            <p:nvPr/>
          </p:nvSpPr>
          <p:spPr>
            <a:xfrm>
              <a:off x="8042147" y="4879847"/>
              <a:ext cx="448309" cy="441959"/>
            </a:xfrm>
            <a:custGeom>
              <a:avLst/>
              <a:gdLst/>
              <a:ahLst/>
              <a:cxnLst/>
              <a:rect l="l" t="t" r="r" b="b"/>
              <a:pathLst>
                <a:path w="448309" h="441960">
                  <a:moveTo>
                    <a:pt x="224027" y="0"/>
                  </a:moveTo>
                  <a:lnTo>
                    <a:pt x="178886" y="4489"/>
                  </a:lnTo>
                  <a:lnTo>
                    <a:pt x="136838" y="17365"/>
                  </a:lnTo>
                  <a:lnTo>
                    <a:pt x="98784" y="37739"/>
                  </a:lnTo>
                  <a:lnTo>
                    <a:pt x="65627" y="64722"/>
                  </a:lnTo>
                  <a:lnTo>
                    <a:pt x="38268" y="97426"/>
                  </a:lnTo>
                  <a:lnTo>
                    <a:pt x="17609" y="134963"/>
                  </a:lnTo>
                  <a:lnTo>
                    <a:pt x="4552" y="176443"/>
                  </a:lnTo>
                  <a:lnTo>
                    <a:pt x="0" y="220979"/>
                  </a:lnTo>
                  <a:lnTo>
                    <a:pt x="4552" y="265516"/>
                  </a:lnTo>
                  <a:lnTo>
                    <a:pt x="17609" y="306996"/>
                  </a:lnTo>
                  <a:lnTo>
                    <a:pt x="38268" y="344533"/>
                  </a:lnTo>
                  <a:lnTo>
                    <a:pt x="65627" y="377237"/>
                  </a:lnTo>
                  <a:lnTo>
                    <a:pt x="98784" y="404220"/>
                  </a:lnTo>
                  <a:lnTo>
                    <a:pt x="136838" y="424594"/>
                  </a:lnTo>
                  <a:lnTo>
                    <a:pt x="178886" y="437470"/>
                  </a:lnTo>
                  <a:lnTo>
                    <a:pt x="224027" y="441959"/>
                  </a:lnTo>
                  <a:lnTo>
                    <a:pt x="269169" y="437470"/>
                  </a:lnTo>
                  <a:lnTo>
                    <a:pt x="311217" y="424594"/>
                  </a:lnTo>
                  <a:lnTo>
                    <a:pt x="349271" y="404220"/>
                  </a:lnTo>
                  <a:lnTo>
                    <a:pt x="382428" y="377237"/>
                  </a:lnTo>
                  <a:lnTo>
                    <a:pt x="409787" y="344533"/>
                  </a:lnTo>
                  <a:lnTo>
                    <a:pt x="430446" y="306996"/>
                  </a:lnTo>
                  <a:lnTo>
                    <a:pt x="443503" y="265516"/>
                  </a:lnTo>
                  <a:lnTo>
                    <a:pt x="448055" y="220979"/>
                  </a:lnTo>
                  <a:lnTo>
                    <a:pt x="443503" y="176443"/>
                  </a:lnTo>
                  <a:lnTo>
                    <a:pt x="430446" y="134963"/>
                  </a:lnTo>
                  <a:lnTo>
                    <a:pt x="409787" y="97426"/>
                  </a:lnTo>
                  <a:lnTo>
                    <a:pt x="382428" y="64722"/>
                  </a:lnTo>
                  <a:lnTo>
                    <a:pt x="349271" y="37739"/>
                  </a:lnTo>
                  <a:lnTo>
                    <a:pt x="311217" y="17365"/>
                  </a:lnTo>
                  <a:lnTo>
                    <a:pt x="269169" y="4489"/>
                  </a:lnTo>
                  <a:lnTo>
                    <a:pt x="2240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25">
              <a:extLst>
                <a:ext uri="{FF2B5EF4-FFF2-40B4-BE49-F238E27FC236}">
                  <a16:creationId xmlns:a16="http://schemas.microsoft.com/office/drawing/2014/main" id="{92B052B5-DF17-4DA7-8033-6DBE929E8DA4}"/>
                </a:ext>
              </a:extLst>
            </p:cNvPr>
            <p:cNvSpPr/>
            <p:nvPr/>
          </p:nvSpPr>
          <p:spPr>
            <a:xfrm>
              <a:off x="7802880" y="4997195"/>
              <a:ext cx="807720" cy="1396365"/>
            </a:xfrm>
            <a:custGeom>
              <a:avLst/>
              <a:gdLst/>
              <a:ahLst/>
              <a:cxnLst/>
              <a:rect l="l" t="t" r="r" b="b"/>
              <a:pathLst>
                <a:path w="807720" h="1396364">
                  <a:moveTo>
                    <a:pt x="188976" y="0"/>
                  </a:moveTo>
                  <a:lnTo>
                    <a:pt x="0" y="92964"/>
                  </a:lnTo>
                  <a:lnTo>
                    <a:pt x="188976" y="185928"/>
                  </a:lnTo>
                  <a:lnTo>
                    <a:pt x="188976" y="0"/>
                  </a:lnTo>
                  <a:close/>
                </a:path>
                <a:path w="807720" h="1396364">
                  <a:moveTo>
                    <a:pt x="807720" y="1072134"/>
                  </a:moveTo>
                  <a:lnTo>
                    <a:pt x="804049" y="1024280"/>
                  </a:lnTo>
                  <a:lnTo>
                    <a:pt x="793419" y="978611"/>
                  </a:lnTo>
                  <a:lnTo>
                    <a:pt x="776338" y="935609"/>
                  </a:lnTo>
                  <a:lnTo>
                    <a:pt x="753325" y="895807"/>
                  </a:lnTo>
                  <a:lnTo>
                    <a:pt x="724916" y="859675"/>
                  </a:lnTo>
                  <a:lnTo>
                    <a:pt x="691616" y="827722"/>
                  </a:lnTo>
                  <a:lnTo>
                    <a:pt x="653961" y="800468"/>
                  </a:lnTo>
                  <a:lnTo>
                    <a:pt x="612457" y="778395"/>
                  </a:lnTo>
                  <a:lnTo>
                    <a:pt x="567639" y="762000"/>
                  </a:lnTo>
                  <a:lnTo>
                    <a:pt x="520026" y="751801"/>
                  </a:lnTo>
                  <a:lnTo>
                    <a:pt x="470154" y="748284"/>
                  </a:lnTo>
                  <a:lnTo>
                    <a:pt x="420268" y="751801"/>
                  </a:lnTo>
                  <a:lnTo>
                    <a:pt x="372656" y="762000"/>
                  </a:lnTo>
                  <a:lnTo>
                    <a:pt x="327837" y="778395"/>
                  </a:lnTo>
                  <a:lnTo>
                    <a:pt x="286334" y="800468"/>
                  </a:lnTo>
                  <a:lnTo>
                    <a:pt x="248678" y="827722"/>
                  </a:lnTo>
                  <a:lnTo>
                    <a:pt x="215379" y="859675"/>
                  </a:lnTo>
                  <a:lnTo>
                    <a:pt x="186969" y="895807"/>
                  </a:lnTo>
                  <a:lnTo>
                    <a:pt x="163957" y="935609"/>
                  </a:lnTo>
                  <a:lnTo>
                    <a:pt x="146875" y="978611"/>
                  </a:lnTo>
                  <a:lnTo>
                    <a:pt x="136245" y="1024280"/>
                  </a:lnTo>
                  <a:lnTo>
                    <a:pt x="132588" y="1072134"/>
                  </a:lnTo>
                  <a:lnTo>
                    <a:pt x="136245" y="1120000"/>
                  </a:lnTo>
                  <a:lnTo>
                    <a:pt x="146875" y="1165669"/>
                  </a:lnTo>
                  <a:lnTo>
                    <a:pt x="163957" y="1208671"/>
                  </a:lnTo>
                  <a:lnTo>
                    <a:pt x="186969" y="1248473"/>
                  </a:lnTo>
                  <a:lnTo>
                    <a:pt x="215379" y="1284605"/>
                  </a:lnTo>
                  <a:lnTo>
                    <a:pt x="248678" y="1316558"/>
                  </a:lnTo>
                  <a:lnTo>
                    <a:pt x="286334" y="1343812"/>
                  </a:lnTo>
                  <a:lnTo>
                    <a:pt x="327837" y="1365885"/>
                  </a:lnTo>
                  <a:lnTo>
                    <a:pt x="372656" y="1382280"/>
                  </a:lnTo>
                  <a:lnTo>
                    <a:pt x="420268" y="1392478"/>
                  </a:lnTo>
                  <a:lnTo>
                    <a:pt x="470154" y="1395984"/>
                  </a:lnTo>
                  <a:lnTo>
                    <a:pt x="520026" y="1392478"/>
                  </a:lnTo>
                  <a:lnTo>
                    <a:pt x="567639" y="1382280"/>
                  </a:lnTo>
                  <a:lnTo>
                    <a:pt x="612457" y="1365885"/>
                  </a:lnTo>
                  <a:lnTo>
                    <a:pt x="653961" y="1343812"/>
                  </a:lnTo>
                  <a:lnTo>
                    <a:pt x="691616" y="1316558"/>
                  </a:lnTo>
                  <a:lnTo>
                    <a:pt x="724916" y="1284605"/>
                  </a:lnTo>
                  <a:lnTo>
                    <a:pt x="753325" y="1248473"/>
                  </a:lnTo>
                  <a:lnTo>
                    <a:pt x="776338" y="1208671"/>
                  </a:lnTo>
                  <a:lnTo>
                    <a:pt x="793419" y="1165669"/>
                  </a:lnTo>
                  <a:lnTo>
                    <a:pt x="804049" y="1120000"/>
                  </a:lnTo>
                  <a:lnTo>
                    <a:pt x="807720" y="1072134"/>
                  </a:lnTo>
                  <a:close/>
                </a:path>
              </a:pathLst>
            </a:custGeom>
            <a:solidFill>
              <a:srgbClr val="161E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28">
              <a:extLst>
                <a:ext uri="{FF2B5EF4-FFF2-40B4-BE49-F238E27FC236}">
                  <a16:creationId xmlns:a16="http://schemas.microsoft.com/office/drawing/2014/main" id="{42D9127D-D20C-4AEA-983A-E9CB6E10E7D8}"/>
                </a:ext>
              </a:extLst>
            </p:cNvPr>
            <p:cNvSpPr/>
            <p:nvPr/>
          </p:nvSpPr>
          <p:spPr>
            <a:xfrm>
              <a:off x="7802880" y="5964935"/>
              <a:ext cx="189230" cy="184785"/>
            </a:xfrm>
            <a:custGeom>
              <a:avLst/>
              <a:gdLst/>
              <a:ahLst/>
              <a:cxnLst/>
              <a:rect l="l" t="t" r="r" b="b"/>
              <a:pathLst>
                <a:path w="189229" h="184785">
                  <a:moveTo>
                    <a:pt x="188975" y="0"/>
                  </a:moveTo>
                  <a:lnTo>
                    <a:pt x="0" y="92201"/>
                  </a:lnTo>
                  <a:lnTo>
                    <a:pt x="188975" y="184403"/>
                  </a:lnTo>
                  <a:lnTo>
                    <a:pt x="188975" y="0"/>
                  </a:lnTo>
                  <a:close/>
                </a:path>
              </a:pathLst>
            </a:custGeom>
            <a:solidFill>
              <a:srgbClr val="161E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24">
              <a:extLst>
                <a:ext uri="{FF2B5EF4-FFF2-40B4-BE49-F238E27FC236}">
                  <a16:creationId xmlns:a16="http://schemas.microsoft.com/office/drawing/2014/main" id="{21D8F1FB-B8DF-43AE-AAE1-364C2E7328B7}"/>
                </a:ext>
              </a:extLst>
            </p:cNvPr>
            <p:cNvSpPr/>
            <p:nvPr/>
          </p:nvSpPr>
          <p:spPr>
            <a:xfrm>
              <a:off x="8042147" y="5832346"/>
              <a:ext cx="448309" cy="441959"/>
            </a:xfrm>
            <a:custGeom>
              <a:avLst/>
              <a:gdLst/>
              <a:ahLst/>
              <a:cxnLst/>
              <a:rect l="l" t="t" r="r" b="b"/>
              <a:pathLst>
                <a:path w="448309" h="441960">
                  <a:moveTo>
                    <a:pt x="224027" y="0"/>
                  </a:moveTo>
                  <a:lnTo>
                    <a:pt x="178886" y="4489"/>
                  </a:lnTo>
                  <a:lnTo>
                    <a:pt x="136838" y="17365"/>
                  </a:lnTo>
                  <a:lnTo>
                    <a:pt x="98784" y="37739"/>
                  </a:lnTo>
                  <a:lnTo>
                    <a:pt x="65627" y="64722"/>
                  </a:lnTo>
                  <a:lnTo>
                    <a:pt x="38268" y="97426"/>
                  </a:lnTo>
                  <a:lnTo>
                    <a:pt x="17609" y="134963"/>
                  </a:lnTo>
                  <a:lnTo>
                    <a:pt x="4552" y="176443"/>
                  </a:lnTo>
                  <a:lnTo>
                    <a:pt x="0" y="220979"/>
                  </a:lnTo>
                  <a:lnTo>
                    <a:pt x="4552" y="265516"/>
                  </a:lnTo>
                  <a:lnTo>
                    <a:pt x="17609" y="306996"/>
                  </a:lnTo>
                  <a:lnTo>
                    <a:pt x="38268" y="344533"/>
                  </a:lnTo>
                  <a:lnTo>
                    <a:pt x="65627" y="377237"/>
                  </a:lnTo>
                  <a:lnTo>
                    <a:pt x="98784" y="404220"/>
                  </a:lnTo>
                  <a:lnTo>
                    <a:pt x="136838" y="424594"/>
                  </a:lnTo>
                  <a:lnTo>
                    <a:pt x="178886" y="437470"/>
                  </a:lnTo>
                  <a:lnTo>
                    <a:pt x="224027" y="441959"/>
                  </a:lnTo>
                  <a:lnTo>
                    <a:pt x="269169" y="437470"/>
                  </a:lnTo>
                  <a:lnTo>
                    <a:pt x="311217" y="424594"/>
                  </a:lnTo>
                  <a:lnTo>
                    <a:pt x="349271" y="404220"/>
                  </a:lnTo>
                  <a:lnTo>
                    <a:pt x="382428" y="377237"/>
                  </a:lnTo>
                  <a:lnTo>
                    <a:pt x="409787" y="344533"/>
                  </a:lnTo>
                  <a:lnTo>
                    <a:pt x="430446" y="306996"/>
                  </a:lnTo>
                  <a:lnTo>
                    <a:pt x="443503" y="265516"/>
                  </a:lnTo>
                  <a:lnTo>
                    <a:pt x="448055" y="220979"/>
                  </a:lnTo>
                  <a:lnTo>
                    <a:pt x="443503" y="176443"/>
                  </a:lnTo>
                  <a:lnTo>
                    <a:pt x="430446" y="134963"/>
                  </a:lnTo>
                  <a:lnTo>
                    <a:pt x="409787" y="97426"/>
                  </a:lnTo>
                  <a:lnTo>
                    <a:pt x="382428" y="64722"/>
                  </a:lnTo>
                  <a:lnTo>
                    <a:pt x="349271" y="37739"/>
                  </a:lnTo>
                  <a:lnTo>
                    <a:pt x="311217" y="17365"/>
                  </a:lnTo>
                  <a:lnTo>
                    <a:pt x="269169" y="4489"/>
                  </a:lnTo>
                  <a:lnTo>
                    <a:pt x="2240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Rectángulo 41">
            <a:extLst>
              <a:ext uri="{FF2B5EF4-FFF2-40B4-BE49-F238E27FC236}">
                <a16:creationId xmlns:a16="http://schemas.microsoft.com/office/drawing/2014/main" id="{D2D2AD59-07F8-4A29-8FC6-F68028B392D5}"/>
              </a:ext>
            </a:extLst>
          </p:cNvPr>
          <p:cNvSpPr/>
          <p:nvPr/>
        </p:nvSpPr>
        <p:spPr>
          <a:xfrm>
            <a:off x="3426365" y="5351141"/>
            <a:ext cx="2802249" cy="955388"/>
          </a:xfrm>
          <a:prstGeom prst="rect">
            <a:avLst/>
          </a:prstGeom>
          <a:solidFill>
            <a:srgbClr val="161E35"/>
          </a:solidFill>
          <a:ln>
            <a:solidFill>
              <a:srgbClr val="161E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97"/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8885BB20-32A8-4B1B-BBEE-2CC8DD495BB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0626" y="5060254"/>
            <a:ext cx="3375998" cy="111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5785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ángulo 174">
            <a:extLst>
              <a:ext uri="{FF2B5EF4-FFF2-40B4-BE49-F238E27FC236}">
                <a16:creationId xmlns:a16="http://schemas.microsoft.com/office/drawing/2014/main" id="{ACFE303F-2AEF-4C2A-9667-B4224B721FDD}"/>
              </a:ext>
            </a:extLst>
          </p:cNvPr>
          <p:cNvSpPr/>
          <p:nvPr/>
        </p:nvSpPr>
        <p:spPr>
          <a:xfrm>
            <a:off x="-33138" y="98198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2000">
                <a:schemeClr val="accent5">
                  <a:lumMod val="40000"/>
                  <a:lumOff val="60000"/>
                </a:schemeClr>
              </a:gs>
            </a:gsLst>
            <a:path path="rect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74" name="Rectángulo 173">
            <a:extLst>
              <a:ext uri="{FF2B5EF4-FFF2-40B4-BE49-F238E27FC236}">
                <a16:creationId xmlns:a16="http://schemas.microsoft.com/office/drawing/2014/main" id="{91117250-0A24-46EE-9D9F-D2E58419534C}"/>
              </a:ext>
            </a:extLst>
          </p:cNvPr>
          <p:cNvSpPr/>
          <p:nvPr/>
        </p:nvSpPr>
        <p:spPr>
          <a:xfrm>
            <a:off x="-2281" y="11900"/>
            <a:ext cx="12192000" cy="676682"/>
          </a:xfrm>
          <a:prstGeom prst="rect">
            <a:avLst/>
          </a:prstGeom>
          <a:solidFill>
            <a:srgbClr val="161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2FB1D8BE-D5F1-4B69-A337-E8A5D6B2C329}"/>
              </a:ext>
            </a:extLst>
          </p:cNvPr>
          <p:cNvSpPr/>
          <p:nvPr/>
        </p:nvSpPr>
        <p:spPr>
          <a:xfrm>
            <a:off x="12180" y="675972"/>
            <a:ext cx="12062647" cy="103443"/>
          </a:xfrm>
          <a:prstGeom prst="rect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96DF3738-7C65-4EC6-B6B8-C2912C5E9C9D}"/>
              </a:ext>
            </a:extLst>
          </p:cNvPr>
          <p:cNvSpPr/>
          <p:nvPr/>
        </p:nvSpPr>
        <p:spPr>
          <a:xfrm>
            <a:off x="12180" y="778899"/>
            <a:ext cx="12062647" cy="36000"/>
          </a:xfrm>
          <a:prstGeom prst="rect">
            <a:avLst/>
          </a:prstGeom>
          <a:solidFill>
            <a:srgbClr val="B2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BB210684-F9F4-4212-BD76-A841BBFD262B}"/>
              </a:ext>
            </a:extLst>
          </p:cNvPr>
          <p:cNvSpPr/>
          <p:nvPr/>
        </p:nvSpPr>
        <p:spPr>
          <a:xfrm>
            <a:off x="33138" y="123926"/>
            <a:ext cx="8028564" cy="5693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altLang="es-CO" sz="3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Distribución de </a:t>
            </a:r>
            <a:r>
              <a:rPr lang="es-CO" altLang="es-CO" sz="31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Recursos 2023</a:t>
            </a:r>
            <a:endParaRPr lang="es-ES_tradnl" sz="3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pic>
        <p:nvPicPr>
          <p:cNvPr id="169" name="Imagen 168">
            <a:extLst>
              <a:ext uri="{FF2B5EF4-FFF2-40B4-BE49-F238E27FC236}">
                <a16:creationId xmlns:a16="http://schemas.microsoft.com/office/drawing/2014/main" id="{336930FA-FE01-4CF5-B710-9A21CE367C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143"/>
          <a:stretch/>
        </p:blipFill>
        <p:spPr>
          <a:xfrm>
            <a:off x="0" y="6655828"/>
            <a:ext cx="12202072" cy="246064"/>
          </a:xfrm>
          <a:prstGeom prst="rect">
            <a:avLst/>
          </a:prstGeom>
          <a:ln>
            <a:noFill/>
          </a:ln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B66DD8A6-9A6D-4398-991D-CA798AF7CD77}"/>
              </a:ext>
            </a:extLst>
          </p:cNvPr>
          <p:cNvSpPr/>
          <p:nvPr/>
        </p:nvSpPr>
        <p:spPr>
          <a:xfrm>
            <a:off x="10395790" y="6370636"/>
            <a:ext cx="17828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Millones de pesos </a:t>
            </a:r>
          </a:p>
        </p:txBody>
      </p:sp>
      <p:sp>
        <p:nvSpPr>
          <p:cNvPr id="12" name="Freeform 25">
            <a:extLst>
              <a:ext uri="{FF2B5EF4-FFF2-40B4-BE49-F238E27FC236}">
                <a16:creationId xmlns:a16="http://schemas.microsoft.com/office/drawing/2014/main" id="{5E0BE4DB-EA46-44B7-848E-EB0BC7A9529F}"/>
              </a:ext>
            </a:extLst>
          </p:cNvPr>
          <p:cNvSpPr>
            <a:spLocks/>
          </p:cNvSpPr>
          <p:nvPr/>
        </p:nvSpPr>
        <p:spPr bwMode="auto">
          <a:xfrm rot="12294824">
            <a:off x="4840608" y="2741710"/>
            <a:ext cx="1378037" cy="1036924"/>
          </a:xfrm>
          <a:custGeom>
            <a:avLst/>
            <a:gdLst>
              <a:gd name="T0" fmla="*/ 0 w 12906"/>
              <a:gd name="T1" fmla="*/ 9563 h 9563"/>
              <a:gd name="T2" fmla="*/ 2183 w 12906"/>
              <a:gd name="T3" fmla="*/ 0 h 9563"/>
              <a:gd name="T4" fmla="*/ 12906 w 12906"/>
              <a:gd name="T5" fmla="*/ 5164 h 9563"/>
              <a:gd name="T6" fmla="*/ 11902 w 12906"/>
              <a:gd name="T7" fmla="*/ 9563 h 9563"/>
              <a:gd name="T8" fmla="*/ 0 w 12906"/>
              <a:gd name="T9" fmla="*/ 9563 h 9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906" h="9563">
                <a:moveTo>
                  <a:pt x="0" y="9563"/>
                </a:moveTo>
                <a:cubicBezTo>
                  <a:pt x="0" y="6252"/>
                  <a:pt x="746" y="2983"/>
                  <a:pt x="2183" y="0"/>
                </a:cubicBezTo>
                <a:lnTo>
                  <a:pt x="12906" y="5164"/>
                </a:lnTo>
                <a:cubicBezTo>
                  <a:pt x="12245" y="6536"/>
                  <a:pt x="11902" y="8040"/>
                  <a:pt x="11902" y="9563"/>
                </a:cubicBezTo>
                <a:lnTo>
                  <a:pt x="0" y="9563"/>
                </a:lnTo>
                <a:close/>
              </a:path>
            </a:pathLst>
          </a:custGeom>
          <a:solidFill>
            <a:srgbClr val="161E35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13" name="Freeform 27">
            <a:extLst>
              <a:ext uri="{FF2B5EF4-FFF2-40B4-BE49-F238E27FC236}">
                <a16:creationId xmlns:a16="http://schemas.microsoft.com/office/drawing/2014/main" id="{03EF2F97-D9A5-45C9-9D5F-AB537905C749}"/>
              </a:ext>
            </a:extLst>
          </p:cNvPr>
          <p:cNvSpPr>
            <a:spLocks/>
          </p:cNvSpPr>
          <p:nvPr/>
        </p:nvSpPr>
        <p:spPr bwMode="auto">
          <a:xfrm rot="12294824">
            <a:off x="4215449" y="3097375"/>
            <a:ext cx="1445692" cy="1390996"/>
          </a:xfrm>
          <a:custGeom>
            <a:avLst/>
            <a:gdLst>
              <a:gd name="T0" fmla="*/ 0 w 13537"/>
              <a:gd name="T1" fmla="*/ 7669 h 12833"/>
              <a:gd name="T2" fmla="*/ 6116 w 13537"/>
              <a:gd name="T3" fmla="*/ 0 h 12833"/>
              <a:gd name="T4" fmla="*/ 13537 w 13537"/>
              <a:gd name="T5" fmla="*/ 9305 h 12833"/>
              <a:gd name="T6" fmla="*/ 10723 w 13537"/>
              <a:gd name="T7" fmla="*/ 12833 h 12833"/>
              <a:gd name="T8" fmla="*/ 0 w 13537"/>
              <a:gd name="T9" fmla="*/ 7669 h 12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537" h="12833">
                <a:moveTo>
                  <a:pt x="0" y="7669"/>
                </a:moveTo>
                <a:cubicBezTo>
                  <a:pt x="1437" y="4685"/>
                  <a:pt x="3527" y="2064"/>
                  <a:pt x="6116" y="0"/>
                </a:cubicBezTo>
                <a:lnTo>
                  <a:pt x="13537" y="9305"/>
                </a:lnTo>
                <a:cubicBezTo>
                  <a:pt x="12346" y="10255"/>
                  <a:pt x="11384" y="11460"/>
                  <a:pt x="10723" y="12833"/>
                </a:cubicBezTo>
                <a:lnTo>
                  <a:pt x="0" y="7669"/>
                </a:lnTo>
                <a:close/>
              </a:path>
            </a:pathLst>
          </a:custGeom>
          <a:solidFill>
            <a:srgbClr val="161E35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14" name="Freeform 29">
            <a:extLst>
              <a:ext uri="{FF2B5EF4-FFF2-40B4-BE49-F238E27FC236}">
                <a16:creationId xmlns:a16="http://schemas.microsoft.com/office/drawing/2014/main" id="{63B5DEF0-48D3-433D-94D0-324022EA4A1B}"/>
              </a:ext>
            </a:extLst>
          </p:cNvPr>
          <p:cNvSpPr>
            <a:spLocks/>
          </p:cNvSpPr>
          <p:nvPr/>
        </p:nvSpPr>
        <p:spPr bwMode="auto">
          <a:xfrm rot="12294824">
            <a:off x="3591981" y="3208076"/>
            <a:ext cx="1226703" cy="1468675"/>
          </a:xfrm>
          <a:custGeom>
            <a:avLst/>
            <a:gdLst>
              <a:gd name="T0" fmla="*/ 0 w 5743"/>
              <a:gd name="T1" fmla="*/ 2128 h 6780"/>
              <a:gd name="T2" fmla="*/ 4418 w 5743"/>
              <a:gd name="T3" fmla="*/ 0 h 6780"/>
              <a:gd name="T4" fmla="*/ 5743 w 5743"/>
              <a:gd name="T5" fmla="*/ 5801 h 6780"/>
              <a:gd name="T6" fmla="*/ 3710 w 5743"/>
              <a:gd name="T7" fmla="*/ 6780 h 6780"/>
              <a:gd name="T8" fmla="*/ 0 w 5743"/>
              <a:gd name="T9" fmla="*/ 2128 h 67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3" h="6780">
                <a:moveTo>
                  <a:pt x="0" y="2128"/>
                </a:moveTo>
                <a:cubicBezTo>
                  <a:pt x="1294" y="1095"/>
                  <a:pt x="2804" y="368"/>
                  <a:pt x="4418" y="0"/>
                </a:cubicBezTo>
                <a:lnTo>
                  <a:pt x="5743" y="5801"/>
                </a:lnTo>
                <a:cubicBezTo>
                  <a:pt x="5000" y="5971"/>
                  <a:pt x="4305" y="6305"/>
                  <a:pt x="3710" y="6780"/>
                </a:cubicBezTo>
                <a:lnTo>
                  <a:pt x="0" y="2128"/>
                </a:lnTo>
                <a:close/>
              </a:path>
            </a:pathLst>
          </a:custGeom>
          <a:solidFill>
            <a:srgbClr val="161E35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15" name="Freeform 31">
            <a:extLst>
              <a:ext uri="{FF2B5EF4-FFF2-40B4-BE49-F238E27FC236}">
                <a16:creationId xmlns:a16="http://schemas.microsoft.com/office/drawing/2014/main" id="{1FC22420-8793-428D-83FE-C529756A1FA4}"/>
              </a:ext>
            </a:extLst>
          </p:cNvPr>
          <p:cNvSpPr>
            <a:spLocks/>
          </p:cNvSpPr>
          <p:nvPr/>
        </p:nvSpPr>
        <p:spPr bwMode="auto">
          <a:xfrm rot="12294824">
            <a:off x="2780295" y="3027892"/>
            <a:ext cx="1048662" cy="1338608"/>
          </a:xfrm>
          <a:custGeom>
            <a:avLst/>
            <a:gdLst>
              <a:gd name="T0" fmla="*/ 0 w 4905"/>
              <a:gd name="T1" fmla="*/ 369 h 6170"/>
              <a:gd name="T2" fmla="*/ 4905 w 4905"/>
              <a:gd name="T3" fmla="*/ 369 h 6170"/>
              <a:gd name="T4" fmla="*/ 3581 w 4905"/>
              <a:gd name="T5" fmla="*/ 6170 h 6170"/>
              <a:gd name="T6" fmla="*/ 1325 w 4905"/>
              <a:gd name="T7" fmla="*/ 6170 h 6170"/>
              <a:gd name="T8" fmla="*/ 0 w 4905"/>
              <a:gd name="T9" fmla="*/ 369 h 6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05" h="6170">
                <a:moveTo>
                  <a:pt x="0" y="369"/>
                </a:moveTo>
                <a:cubicBezTo>
                  <a:pt x="1615" y="0"/>
                  <a:pt x="3291" y="0"/>
                  <a:pt x="4905" y="369"/>
                </a:cubicBezTo>
                <a:lnTo>
                  <a:pt x="3581" y="6170"/>
                </a:lnTo>
                <a:cubicBezTo>
                  <a:pt x="2838" y="6001"/>
                  <a:pt x="2067" y="6001"/>
                  <a:pt x="1325" y="6170"/>
                </a:cubicBezTo>
                <a:lnTo>
                  <a:pt x="0" y="369"/>
                </a:lnTo>
                <a:close/>
              </a:path>
            </a:pathLst>
          </a:custGeom>
          <a:solidFill>
            <a:srgbClr val="161E35"/>
          </a:solidFill>
          <a:ln w="12700" cap="flat">
            <a:solidFill>
              <a:srgbClr val="161E35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17" name="Freeform 35">
            <a:extLst>
              <a:ext uri="{FF2B5EF4-FFF2-40B4-BE49-F238E27FC236}">
                <a16:creationId xmlns:a16="http://schemas.microsoft.com/office/drawing/2014/main" id="{C80BE9AA-8A06-470F-9AB7-580B00CEA8C9}"/>
              </a:ext>
            </a:extLst>
          </p:cNvPr>
          <p:cNvSpPr>
            <a:spLocks/>
          </p:cNvSpPr>
          <p:nvPr/>
        </p:nvSpPr>
        <p:spPr bwMode="auto">
          <a:xfrm rot="12294824">
            <a:off x="1344762" y="1738219"/>
            <a:ext cx="1569452" cy="1399462"/>
          </a:xfrm>
          <a:custGeom>
            <a:avLst/>
            <a:gdLst>
              <a:gd name="T0" fmla="*/ 3711 w 6769"/>
              <a:gd name="T1" fmla="*/ 0 h 6416"/>
              <a:gd name="T2" fmla="*/ 6769 w 6769"/>
              <a:gd name="T3" fmla="*/ 3834 h 6416"/>
              <a:gd name="T4" fmla="*/ 1407 w 6769"/>
              <a:gd name="T5" fmla="*/ 6416 h 6416"/>
              <a:gd name="T6" fmla="*/ 0 w 6769"/>
              <a:gd name="T7" fmla="*/ 4652 h 6416"/>
              <a:gd name="T8" fmla="*/ 3711 w 6769"/>
              <a:gd name="T9" fmla="*/ 0 h 6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69" h="6416">
                <a:moveTo>
                  <a:pt x="3711" y="0"/>
                </a:moveTo>
                <a:cubicBezTo>
                  <a:pt x="5005" y="1032"/>
                  <a:pt x="6050" y="2342"/>
                  <a:pt x="6769" y="3834"/>
                </a:cubicBezTo>
                <a:lnTo>
                  <a:pt x="1407" y="6416"/>
                </a:lnTo>
                <a:cubicBezTo>
                  <a:pt x="1077" y="5730"/>
                  <a:pt x="596" y="5127"/>
                  <a:pt x="0" y="4652"/>
                </a:cubicBezTo>
                <a:lnTo>
                  <a:pt x="3711" y="0"/>
                </a:lnTo>
                <a:close/>
              </a:path>
            </a:pathLst>
          </a:custGeom>
          <a:solidFill>
            <a:srgbClr val="161E35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18" name="Freeform 37">
            <a:extLst>
              <a:ext uri="{FF2B5EF4-FFF2-40B4-BE49-F238E27FC236}">
                <a16:creationId xmlns:a16="http://schemas.microsoft.com/office/drawing/2014/main" id="{8E9500A9-9D58-4406-A02D-6062BFE46AEC}"/>
              </a:ext>
            </a:extLst>
          </p:cNvPr>
          <p:cNvSpPr>
            <a:spLocks/>
          </p:cNvSpPr>
          <p:nvPr/>
        </p:nvSpPr>
        <p:spPr bwMode="auto">
          <a:xfrm rot="12294824">
            <a:off x="1373036" y="1112914"/>
            <a:ext cx="1550182" cy="1036924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53" h="4782">
                <a:moveTo>
                  <a:pt x="5362" y="0"/>
                </a:moveTo>
                <a:cubicBezTo>
                  <a:pt x="6080" y="1492"/>
                  <a:pt x="6453" y="3126"/>
                  <a:pt x="6453" y="4782"/>
                </a:cubicBezTo>
                <a:lnTo>
                  <a:pt x="502" y="4782"/>
                </a:lnTo>
                <a:cubicBezTo>
                  <a:pt x="502" y="4020"/>
                  <a:pt x="330" y="3268"/>
                  <a:pt x="0" y="2582"/>
                </a:cubicBezTo>
                <a:lnTo>
                  <a:pt x="5362" y="0"/>
                </a:lnTo>
                <a:close/>
              </a:path>
            </a:pathLst>
          </a:custGeom>
          <a:solidFill>
            <a:srgbClr val="161E35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1FCED08F-D5DE-4403-83B2-39F7D499FBAF}"/>
              </a:ext>
            </a:extLst>
          </p:cNvPr>
          <p:cNvSpPr txBox="1"/>
          <p:nvPr/>
        </p:nvSpPr>
        <p:spPr>
          <a:xfrm rot="620248">
            <a:off x="1491102" y="1127761"/>
            <a:ext cx="1150627" cy="735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Infraestructura</a:t>
            </a:r>
          </a:p>
          <a:p>
            <a:pPr algn="ctr"/>
            <a:r>
              <a:rPr lang="es-ES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Estratégica </a:t>
            </a:r>
          </a:p>
          <a:p>
            <a:pPr algn="ctr"/>
            <a:r>
              <a:rPr lang="es-ES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Operacional</a:t>
            </a:r>
          </a:p>
          <a:p>
            <a:pPr algn="ctr"/>
            <a:r>
              <a:rPr lang="es-ES" sz="9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DIRAF</a:t>
            </a:r>
            <a:endParaRPr lang="es-CO" sz="80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Freeform 37">
            <a:extLst>
              <a:ext uri="{FF2B5EF4-FFF2-40B4-BE49-F238E27FC236}">
                <a16:creationId xmlns:a16="http://schemas.microsoft.com/office/drawing/2014/main" id="{74FC9235-5467-4FB8-AB71-94C434824A47}"/>
              </a:ext>
            </a:extLst>
          </p:cNvPr>
          <p:cNvSpPr>
            <a:spLocks/>
          </p:cNvSpPr>
          <p:nvPr/>
        </p:nvSpPr>
        <p:spPr bwMode="auto">
          <a:xfrm rot="12267577">
            <a:off x="2536114" y="1368051"/>
            <a:ext cx="419351" cy="614507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  <a:gd name="connsiteX0" fmla="*/ 8309 w 8439"/>
              <a:gd name="connsiteY0" fmla="*/ 0 h 10000"/>
              <a:gd name="connsiteX1" fmla="*/ 3043 w 8439"/>
              <a:gd name="connsiteY1" fmla="*/ 10000 h 10000"/>
              <a:gd name="connsiteX2" fmla="*/ 778 w 8439"/>
              <a:gd name="connsiteY2" fmla="*/ 10000 h 10000"/>
              <a:gd name="connsiteX3" fmla="*/ 0 w 8439"/>
              <a:gd name="connsiteY3" fmla="*/ 5399 h 10000"/>
              <a:gd name="connsiteX4" fmla="*/ 8309 w 8439"/>
              <a:gd name="connsiteY4" fmla="*/ 0 h 10000"/>
              <a:gd name="connsiteX0" fmla="*/ 1969 w 3606"/>
              <a:gd name="connsiteY0" fmla="*/ 0 h 5636"/>
              <a:gd name="connsiteX1" fmla="*/ 3606 w 3606"/>
              <a:gd name="connsiteY1" fmla="*/ 5636 h 5636"/>
              <a:gd name="connsiteX2" fmla="*/ 922 w 3606"/>
              <a:gd name="connsiteY2" fmla="*/ 5636 h 5636"/>
              <a:gd name="connsiteX3" fmla="*/ 0 w 3606"/>
              <a:gd name="connsiteY3" fmla="*/ 1035 h 5636"/>
              <a:gd name="connsiteX4" fmla="*/ 1969 w 3606"/>
              <a:gd name="connsiteY4" fmla="*/ 0 h 5636"/>
              <a:gd name="connsiteX0" fmla="*/ 5460 w 10000"/>
              <a:gd name="connsiteY0" fmla="*/ 0 h 10000"/>
              <a:gd name="connsiteX1" fmla="*/ 10000 w 10000"/>
              <a:gd name="connsiteY1" fmla="*/ 10000 h 10000"/>
              <a:gd name="connsiteX2" fmla="*/ 2557 w 10000"/>
              <a:gd name="connsiteY2" fmla="*/ 10000 h 10000"/>
              <a:gd name="connsiteX3" fmla="*/ 0 w 10000"/>
              <a:gd name="connsiteY3" fmla="*/ 1836 h 10000"/>
              <a:gd name="connsiteX4" fmla="*/ 5460 w 10000"/>
              <a:gd name="connsiteY4" fmla="*/ 0 h 10000"/>
              <a:gd name="connsiteX0" fmla="*/ 6033 w 10000"/>
              <a:gd name="connsiteY0" fmla="*/ 0 h 10185"/>
              <a:gd name="connsiteX1" fmla="*/ 10000 w 10000"/>
              <a:gd name="connsiteY1" fmla="*/ 10185 h 10185"/>
              <a:gd name="connsiteX2" fmla="*/ 2557 w 10000"/>
              <a:gd name="connsiteY2" fmla="*/ 10185 h 10185"/>
              <a:gd name="connsiteX3" fmla="*/ 0 w 10000"/>
              <a:gd name="connsiteY3" fmla="*/ 2021 h 10185"/>
              <a:gd name="connsiteX4" fmla="*/ 6033 w 10000"/>
              <a:gd name="connsiteY4" fmla="*/ 0 h 10185"/>
              <a:gd name="connsiteX0" fmla="*/ 6876 w 10000"/>
              <a:gd name="connsiteY0" fmla="*/ 0 h 10515"/>
              <a:gd name="connsiteX1" fmla="*/ 10000 w 10000"/>
              <a:gd name="connsiteY1" fmla="*/ 10515 h 10515"/>
              <a:gd name="connsiteX2" fmla="*/ 2557 w 10000"/>
              <a:gd name="connsiteY2" fmla="*/ 10515 h 10515"/>
              <a:gd name="connsiteX3" fmla="*/ 0 w 10000"/>
              <a:gd name="connsiteY3" fmla="*/ 2351 h 10515"/>
              <a:gd name="connsiteX4" fmla="*/ 6876 w 10000"/>
              <a:gd name="connsiteY4" fmla="*/ 0 h 1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515">
                <a:moveTo>
                  <a:pt x="6876" y="0"/>
                </a:moveTo>
                <a:cubicBezTo>
                  <a:pt x="6840" y="18"/>
                  <a:pt x="10000" y="4371"/>
                  <a:pt x="10000" y="10515"/>
                </a:cubicBezTo>
                <a:lnTo>
                  <a:pt x="2557" y="10515"/>
                </a:lnTo>
                <a:cubicBezTo>
                  <a:pt x="2557" y="7689"/>
                  <a:pt x="1681" y="4898"/>
                  <a:pt x="0" y="2351"/>
                </a:cubicBezTo>
                <a:lnTo>
                  <a:pt x="6876" y="0"/>
                </a:lnTo>
                <a:close/>
              </a:path>
            </a:pathLst>
          </a:custGeom>
          <a:gradFill>
            <a:gsLst>
              <a:gs pos="0">
                <a:srgbClr val="112A51"/>
              </a:gs>
              <a:gs pos="100000">
                <a:srgbClr val="00609D"/>
              </a:gs>
            </a:gsLst>
            <a:lin ang="4800000" scaled="0"/>
          </a:gradFill>
          <a:ln w="12700" cap="flat" cmpd="sng" algn="ctr">
            <a:solidFill>
              <a:srgbClr val="B9B9B7"/>
            </a:solidFill>
            <a:prstDash val="solid"/>
            <a:miter lim="800000"/>
          </a:ln>
          <a:effectLst/>
        </p:spPr>
        <p:txBody>
          <a:bodyPr lIns="107984" tIns="53990" rIns="107984" bIns="53990" anchor="ctr"/>
          <a:lstStyle/>
          <a:p>
            <a:pPr algn="ctr" defTabSz="900104"/>
            <a:endParaRPr lang="es-CO" sz="1575" kern="0" dirty="0">
              <a:solidFill>
                <a:prstClr val="white"/>
              </a:solidFill>
              <a:latin typeface="Century Gothic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29A7FA0C-B4AC-4F7D-B82C-50328BA59625}"/>
              </a:ext>
            </a:extLst>
          </p:cNvPr>
          <p:cNvSpPr txBox="1"/>
          <p:nvPr/>
        </p:nvSpPr>
        <p:spPr>
          <a:xfrm rot="21306319">
            <a:off x="811100" y="2132992"/>
            <a:ext cx="2503455" cy="490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Armamento</a:t>
            </a:r>
          </a:p>
          <a:p>
            <a:pPr algn="ctr"/>
            <a:r>
              <a:rPr lang="es-ES" sz="11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DIRAF</a:t>
            </a:r>
            <a:endParaRPr lang="es-CO" sz="105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Freeform 37">
            <a:extLst>
              <a:ext uri="{FF2B5EF4-FFF2-40B4-BE49-F238E27FC236}">
                <a16:creationId xmlns:a16="http://schemas.microsoft.com/office/drawing/2014/main" id="{C22E7B1B-AA44-429E-9568-32AB54A397F0}"/>
              </a:ext>
            </a:extLst>
          </p:cNvPr>
          <p:cNvSpPr>
            <a:spLocks/>
          </p:cNvSpPr>
          <p:nvPr/>
        </p:nvSpPr>
        <p:spPr bwMode="auto">
          <a:xfrm rot="10637551">
            <a:off x="2544217" y="1990023"/>
            <a:ext cx="402200" cy="638118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  <a:gd name="connsiteX0" fmla="*/ 8309 w 8439"/>
              <a:gd name="connsiteY0" fmla="*/ 0 h 10000"/>
              <a:gd name="connsiteX1" fmla="*/ 3043 w 8439"/>
              <a:gd name="connsiteY1" fmla="*/ 10000 h 10000"/>
              <a:gd name="connsiteX2" fmla="*/ 778 w 8439"/>
              <a:gd name="connsiteY2" fmla="*/ 10000 h 10000"/>
              <a:gd name="connsiteX3" fmla="*/ 0 w 8439"/>
              <a:gd name="connsiteY3" fmla="*/ 5399 h 10000"/>
              <a:gd name="connsiteX4" fmla="*/ 8309 w 8439"/>
              <a:gd name="connsiteY4" fmla="*/ 0 h 10000"/>
              <a:gd name="connsiteX0" fmla="*/ 1969 w 3606"/>
              <a:gd name="connsiteY0" fmla="*/ 0 h 5636"/>
              <a:gd name="connsiteX1" fmla="*/ 3606 w 3606"/>
              <a:gd name="connsiteY1" fmla="*/ 5636 h 5636"/>
              <a:gd name="connsiteX2" fmla="*/ 922 w 3606"/>
              <a:gd name="connsiteY2" fmla="*/ 5636 h 5636"/>
              <a:gd name="connsiteX3" fmla="*/ 0 w 3606"/>
              <a:gd name="connsiteY3" fmla="*/ 1035 h 5636"/>
              <a:gd name="connsiteX4" fmla="*/ 1969 w 3606"/>
              <a:gd name="connsiteY4" fmla="*/ 0 h 5636"/>
              <a:gd name="connsiteX0" fmla="*/ 5460 w 10000"/>
              <a:gd name="connsiteY0" fmla="*/ 0 h 10000"/>
              <a:gd name="connsiteX1" fmla="*/ 10000 w 10000"/>
              <a:gd name="connsiteY1" fmla="*/ 10000 h 10000"/>
              <a:gd name="connsiteX2" fmla="*/ 2557 w 10000"/>
              <a:gd name="connsiteY2" fmla="*/ 10000 h 10000"/>
              <a:gd name="connsiteX3" fmla="*/ 0 w 10000"/>
              <a:gd name="connsiteY3" fmla="*/ 1836 h 10000"/>
              <a:gd name="connsiteX4" fmla="*/ 5460 w 10000"/>
              <a:gd name="connsiteY4" fmla="*/ 0 h 10000"/>
              <a:gd name="connsiteX0" fmla="*/ 6033 w 10000"/>
              <a:gd name="connsiteY0" fmla="*/ 0 h 10185"/>
              <a:gd name="connsiteX1" fmla="*/ 10000 w 10000"/>
              <a:gd name="connsiteY1" fmla="*/ 10185 h 10185"/>
              <a:gd name="connsiteX2" fmla="*/ 2557 w 10000"/>
              <a:gd name="connsiteY2" fmla="*/ 10185 h 10185"/>
              <a:gd name="connsiteX3" fmla="*/ 0 w 10000"/>
              <a:gd name="connsiteY3" fmla="*/ 2021 h 10185"/>
              <a:gd name="connsiteX4" fmla="*/ 6033 w 10000"/>
              <a:gd name="connsiteY4" fmla="*/ 0 h 10185"/>
              <a:gd name="connsiteX0" fmla="*/ 6876 w 10000"/>
              <a:gd name="connsiteY0" fmla="*/ 0 h 10515"/>
              <a:gd name="connsiteX1" fmla="*/ 10000 w 10000"/>
              <a:gd name="connsiteY1" fmla="*/ 10515 h 10515"/>
              <a:gd name="connsiteX2" fmla="*/ 2557 w 10000"/>
              <a:gd name="connsiteY2" fmla="*/ 10515 h 10515"/>
              <a:gd name="connsiteX3" fmla="*/ 0 w 10000"/>
              <a:gd name="connsiteY3" fmla="*/ 2351 h 10515"/>
              <a:gd name="connsiteX4" fmla="*/ 6876 w 10000"/>
              <a:gd name="connsiteY4" fmla="*/ 0 h 10515"/>
              <a:gd name="connsiteX0" fmla="*/ 6876 w 9591"/>
              <a:gd name="connsiteY0" fmla="*/ 0 h 10919"/>
              <a:gd name="connsiteX1" fmla="*/ 9591 w 9591"/>
              <a:gd name="connsiteY1" fmla="*/ 10919 h 10919"/>
              <a:gd name="connsiteX2" fmla="*/ 2557 w 9591"/>
              <a:gd name="connsiteY2" fmla="*/ 10515 h 10919"/>
              <a:gd name="connsiteX3" fmla="*/ 0 w 9591"/>
              <a:gd name="connsiteY3" fmla="*/ 2351 h 10919"/>
              <a:gd name="connsiteX4" fmla="*/ 6876 w 9591"/>
              <a:gd name="connsiteY4" fmla="*/ 0 h 10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91" h="10919">
                <a:moveTo>
                  <a:pt x="6876" y="0"/>
                </a:moveTo>
                <a:cubicBezTo>
                  <a:pt x="6840" y="18"/>
                  <a:pt x="9591" y="4775"/>
                  <a:pt x="9591" y="10919"/>
                </a:cubicBezTo>
                <a:lnTo>
                  <a:pt x="2557" y="10515"/>
                </a:lnTo>
                <a:cubicBezTo>
                  <a:pt x="2557" y="7689"/>
                  <a:pt x="1681" y="4898"/>
                  <a:pt x="0" y="2351"/>
                </a:cubicBezTo>
                <a:lnTo>
                  <a:pt x="6876" y="0"/>
                </a:lnTo>
                <a:close/>
              </a:path>
            </a:pathLst>
          </a:custGeom>
          <a:solidFill>
            <a:srgbClr val="00AD24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61" name="Freeform 37">
            <a:extLst>
              <a:ext uri="{FF2B5EF4-FFF2-40B4-BE49-F238E27FC236}">
                <a16:creationId xmlns:a16="http://schemas.microsoft.com/office/drawing/2014/main" id="{052CAB71-5B79-4F9F-944D-746A2CAEABC1}"/>
              </a:ext>
            </a:extLst>
          </p:cNvPr>
          <p:cNvSpPr>
            <a:spLocks/>
          </p:cNvSpPr>
          <p:nvPr/>
        </p:nvSpPr>
        <p:spPr bwMode="auto">
          <a:xfrm rot="9165950">
            <a:off x="2834432" y="2571586"/>
            <a:ext cx="419351" cy="614507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  <a:gd name="connsiteX0" fmla="*/ 8309 w 8439"/>
              <a:gd name="connsiteY0" fmla="*/ 0 h 10000"/>
              <a:gd name="connsiteX1" fmla="*/ 3043 w 8439"/>
              <a:gd name="connsiteY1" fmla="*/ 10000 h 10000"/>
              <a:gd name="connsiteX2" fmla="*/ 778 w 8439"/>
              <a:gd name="connsiteY2" fmla="*/ 10000 h 10000"/>
              <a:gd name="connsiteX3" fmla="*/ 0 w 8439"/>
              <a:gd name="connsiteY3" fmla="*/ 5399 h 10000"/>
              <a:gd name="connsiteX4" fmla="*/ 8309 w 8439"/>
              <a:gd name="connsiteY4" fmla="*/ 0 h 10000"/>
              <a:gd name="connsiteX0" fmla="*/ 1969 w 3606"/>
              <a:gd name="connsiteY0" fmla="*/ 0 h 5636"/>
              <a:gd name="connsiteX1" fmla="*/ 3606 w 3606"/>
              <a:gd name="connsiteY1" fmla="*/ 5636 h 5636"/>
              <a:gd name="connsiteX2" fmla="*/ 922 w 3606"/>
              <a:gd name="connsiteY2" fmla="*/ 5636 h 5636"/>
              <a:gd name="connsiteX3" fmla="*/ 0 w 3606"/>
              <a:gd name="connsiteY3" fmla="*/ 1035 h 5636"/>
              <a:gd name="connsiteX4" fmla="*/ 1969 w 3606"/>
              <a:gd name="connsiteY4" fmla="*/ 0 h 5636"/>
              <a:gd name="connsiteX0" fmla="*/ 5460 w 10000"/>
              <a:gd name="connsiteY0" fmla="*/ 0 h 10000"/>
              <a:gd name="connsiteX1" fmla="*/ 10000 w 10000"/>
              <a:gd name="connsiteY1" fmla="*/ 10000 h 10000"/>
              <a:gd name="connsiteX2" fmla="*/ 2557 w 10000"/>
              <a:gd name="connsiteY2" fmla="*/ 10000 h 10000"/>
              <a:gd name="connsiteX3" fmla="*/ 0 w 10000"/>
              <a:gd name="connsiteY3" fmla="*/ 1836 h 10000"/>
              <a:gd name="connsiteX4" fmla="*/ 5460 w 10000"/>
              <a:gd name="connsiteY4" fmla="*/ 0 h 10000"/>
              <a:gd name="connsiteX0" fmla="*/ 6033 w 10000"/>
              <a:gd name="connsiteY0" fmla="*/ 0 h 10185"/>
              <a:gd name="connsiteX1" fmla="*/ 10000 w 10000"/>
              <a:gd name="connsiteY1" fmla="*/ 10185 h 10185"/>
              <a:gd name="connsiteX2" fmla="*/ 2557 w 10000"/>
              <a:gd name="connsiteY2" fmla="*/ 10185 h 10185"/>
              <a:gd name="connsiteX3" fmla="*/ 0 w 10000"/>
              <a:gd name="connsiteY3" fmla="*/ 2021 h 10185"/>
              <a:gd name="connsiteX4" fmla="*/ 6033 w 10000"/>
              <a:gd name="connsiteY4" fmla="*/ 0 h 10185"/>
              <a:gd name="connsiteX0" fmla="*/ 6876 w 10000"/>
              <a:gd name="connsiteY0" fmla="*/ 0 h 10515"/>
              <a:gd name="connsiteX1" fmla="*/ 10000 w 10000"/>
              <a:gd name="connsiteY1" fmla="*/ 10515 h 10515"/>
              <a:gd name="connsiteX2" fmla="*/ 2557 w 10000"/>
              <a:gd name="connsiteY2" fmla="*/ 10515 h 10515"/>
              <a:gd name="connsiteX3" fmla="*/ 0 w 10000"/>
              <a:gd name="connsiteY3" fmla="*/ 2351 h 10515"/>
              <a:gd name="connsiteX4" fmla="*/ 6876 w 10000"/>
              <a:gd name="connsiteY4" fmla="*/ 0 h 1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515">
                <a:moveTo>
                  <a:pt x="6876" y="0"/>
                </a:moveTo>
                <a:cubicBezTo>
                  <a:pt x="6840" y="18"/>
                  <a:pt x="10000" y="4371"/>
                  <a:pt x="10000" y="10515"/>
                </a:cubicBezTo>
                <a:lnTo>
                  <a:pt x="2557" y="10515"/>
                </a:lnTo>
                <a:cubicBezTo>
                  <a:pt x="2557" y="7689"/>
                  <a:pt x="1681" y="4898"/>
                  <a:pt x="0" y="2351"/>
                </a:cubicBezTo>
                <a:lnTo>
                  <a:pt x="6876" y="0"/>
                </a:lnTo>
                <a:close/>
              </a:path>
            </a:pathLst>
          </a:custGeom>
          <a:gradFill>
            <a:gsLst>
              <a:gs pos="0">
                <a:srgbClr val="112A51"/>
              </a:gs>
              <a:gs pos="100000">
                <a:srgbClr val="00609D"/>
              </a:gs>
            </a:gsLst>
            <a:lin ang="4800000" scaled="0"/>
          </a:gradFill>
          <a:ln w="12700" cap="flat" cmpd="sng" algn="ctr">
            <a:solidFill>
              <a:srgbClr val="B9B9B7"/>
            </a:solidFill>
            <a:prstDash val="solid"/>
            <a:miter lim="800000"/>
          </a:ln>
          <a:effectLst/>
        </p:spPr>
        <p:txBody>
          <a:bodyPr lIns="107984" tIns="53990" rIns="107984" bIns="53990" anchor="ctr"/>
          <a:lstStyle/>
          <a:p>
            <a:pPr algn="ctr" defTabSz="900104"/>
            <a:endParaRPr lang="es-CO" sz="1575" kern="0" dirty="0">
              <a:solidFill>
                <a:prstClr val="white"/>
              </a:solidFill>
              <a:latin typeface="Century Gothic" charset="0"/>
            </a:endParaRPr>
          </a:p>
        </p:txBody>
      </p:sp>
      <p:sp>
        <p:nvSpPr>
          <p:cNvPr id="62" name="Freeform 37">
            <a:extLst>
              <a:ext uri="{FF2B5EF4-FFF2-40B4-BE49-F238E27FC236}">
                <a16:creationId xmlns:a16="http://schemas.microsoft.com/office/drawing/2014/main" id="{B4827BC3-267E-4973-9A9C-74F4AACB49BC}"/>
              </a:ext>
            </a:extLst>
          </p:cNvPr>
          <p:cNvSpPr>
            <a:spLocks/>
          </p:cNvSpPr>
          <p:nvPr/>
        </p:nvSpPr>
        <p:spPr bwMode="auto">
          <a:xfrm rot="7680103">
            <a:off x="3326130" y="2957354"/>
            <a:ext cx="425494" cy="605636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  <a:gd name="connsiteX0" fmla="*/ 8309 w 8439"/>
              <a:gd name="connsiteY0" fmla="*/ 0 h 10000"/>
              <a:gd name="connsiteX1" fmla="*/ 3043 w 8439"/>
              <a:gd name="connsiteY1" fmla="*/ 10000 h 10000"/>
              <a:gd name="connsiteX2" fmla="*/ 778 w 8439"/>
              <a:gd name="connsiteY2" fmla="*/ 10000 h 10000"/>
              <a:gd name="connsiteX3" fmla="*/ 0 w 8439"/>
              <a:gd name="connsiteY3" fmla="*/ 5399 h 10000"/>
              <a:gd name="connsiteX4" fmla="*/ 8309 w 8439"/>
              <a:gd name="connsiteY4" fmla="*/ 0 h 10000"/>
              <a:gd name="connsiteX0" fmla="*/ 1969 w 3606"/>
              <a:gd name="connsiteY0" fmla="*/ 0 h 5636"/>
              <a:gd name="connsiteX1" fmla="*/ 3606 w 3606"/>
              <a:gd name="connsiteY1" fmla="*/ 5636 h 5636"/>
              <a:gd name="connsiteX2" fmla="*/ 922 w 3606"/>
              <a:gd name="connsiteY2" fmla="*/ 5636 h 5636"/>
              <a:gd name="connsiteX3" fmla="*/ 0 w 3606"/>
              <a:gd name="connsiteY3" fmla="*/ 1035 h 5636"/>
              <a:gd name="connsiteX4" fmla="*/ 1969 w 3606"/>
              <a:gd name="connsiteY4" fmla="*/ 0 h 5636"/>
              <a:gd name="connsiteX0" fmla="*/ 5460 w 10000"/>
              <a:gd name="connsiteY0" fmla="*/ 0 h 10000"/>
              <a:gd name="connsiteX1" fmla="*/ 10000 w 10000"/>
              <a:gd name="connsiteY1" fmla="*/ 10000 h 10000"/>
              <a:gd name="connsiteX2" fmla="*/ 2557 w 10000"/>
              <a:gd name="connsiteY2" fmla="*/ 10000 h 10000"/>
              <a:gd name="connsiteX3" fmla="*/ 0 w 10000"/>
              <a:gd name="connsiteY3" fmla="*/ 1836 h 10000"/>
              <a:gd name="connsiteX4" fmla="*/ 5460 w 10000"/>
              <a:gd name="connsiteY4" fmla="*/ 0 h 10000"/>
              <a:gd name="connsiteX0" fmla="*/ 6033 w 10000"/>
              <a:gd name="connsiteY0" fmla="*/ 0 h 10185"/>
              <a:gd name="connsiteX1" fmla="*/ 10000 w 10000"/>
              <a:gd name="connsiteY1" fmla="*/ 10185 h 10185"/>
              <a:gd name="connsiteX2" fmla="*/ 2557 w 10000"/>
              <a:gd name="connsiteY2" fmla="*/ 10185 h 10185"/>
              <a:gd name="connsiteX3" fmla="*/ 0 w 10000"/>
              <a:gd name="connsiteY3" fmla="*/ 2021 h 10185"/>
              <a:gd name="connsiteX4" fmla="*/ 6033 w 10000"/>
              <a:gd name="connsiteY4" fmla="*/ 0 h 10185"/>
              <a:gd name="connsiteX0" fmla="*/ 6876 w 10000"/>
              <a:gd name="connsiteY0" fmla="*/ 0 h 10515"/>
              <a:gd name="connsiteX1" fmla="*/ 10000 w 10000"/>
              <a:gd name="connsiteY1" fmla="*/ 10515 h 10515"/>
              <a:gd name="connsiteX2" fmla="*/ 2557 w 10000"/>
              <a:gd name="connsiteY2" fmla="*/ 10515 h 10515"/>
              <a:gd name="connsiteX3" fmla="*/ 0 w 10000"/>
              <a:gd name="connsiteY3" fmla="*/ 2351 h 10515"/>
              <a:gd name="connsiteX4" fmla="*/ 6876 w 10000"/>
              <a:gd name="connsiteY4" fmla="*/ 0 h 1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515">
                <a:moveTo>
                  <a:pt x="6876" y="0"/>
                </a:moveTo>
                <a:cubicBezTo>
                  <a:pt x="6840" y="18"/>
                  <a:pt x="10000" y="4371"/>
                  <a:pt x="10000" y="10515"/>
                </a:cubicBezTo>
                <a:lnTo>
                  <a:pt x="2557" y="10515"/>
                </a:lnTo>
                <a:cubicBezTo>
                  <a:pt x="2557" y="7689"/>
                  <a:pt x="1681" y="4898"/>
                  <a:pt x="0" y="2351"/>
                </a:cubicBezTo>
                <a:lnTo>
                  <a:pt x="6876" y="0"/>
                </a:lnTo>
                <a:close/>
              </a:path>
            </a:pathLst>
          </a:custGeom>
          <a:solidFill>
            <a:srgbClr val="00AD24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63" name="Freeform 37">
            <a:extLst>
              <a:ext uri="{FF2B5EF4-FFF2-40B4-BE49-F238E27FC236}">
                <a16:creationId xmlns:a16="http://schemas.microsoft.com/office/drawing/2014/main" id="{BAB7A3C7-74A1-4F39-B189-FD854CA758D6}"/>
              </a:ext>
            </a:extLst>
          </p:cNvPr>
          <p:cNvSpPr>
            <a:spLocks/>
          </p:cNvSpPr>
          <p:nvPr/>
        </p:nvSpPr>
        <p:spPr bwMode="auto">
          <a:xfrm rot="6120052">
            <a:off x="3928515" y="3073732"/>
            <a:ext cx="425494" cy="605636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  <a:gd name="connsiteX0" fmla="*/ 8309 w 8439"/>
              <a:gd name="connsiteY0" fmla="*/ 0 h 10000"/>
              <a:gd name="connsiteX1" fmla="*/ 3043 w 8439"/>
              <a:gd name="connsiteY1" fmla="*/ 10000 h 10000"/>
              <a:gd name="connsiteX2" fmla="*/ 778 w 8439"/>
              <a:gd name="connsiteY2" fmla="*/ 10000 h 10000"/>
              <a:gd name="connsiteX3" fmla="*/ 0 w 8439"/>
              <a:gd name="connsiteY3" fmla="*/ 5399 h 10000"/>
              <a:gd name="connsiteX4" fmla="*/ 8309 w 8439"/>
              <a:gd name="connsiteY4" fmla="*/ 0 h 10000"/>
              <a:gd name="connsiteX0" fmla="*/ 1969 w 3606"/>
              <a:gd name="connsiteY0" fmla="*/ 0 h 5636"/>
              <a:gd name="connsiteX1" fmla="*/ 3606 w 3606"/>
              <a:gd name="connsiteY1" fmla="*/ 5636 h 5636"/>
              <a:gd name="connsiteX2" fmla="*/ 922 w 3606"/>
              <a:gd name="connsiteY2" fmla="*/ 5636 h 5636"/>
              <a:gd name="connsiteX3" fmla="*/ 0 w 3606"/>
              <a:gd name="connsiteY3" fmla="*/ 1035 h 5636"/>
              <a:gd name="connsiteX4" fmla="*/ 1969 w 3606"/>
              <a:gd name="connsiteY4" fmla="*/ 0 h 5636"/>
              <a:gd name="connsiteX0" fmla="*/ 5460 w 10000"/>
              <a:gd name="connsiteY0" fmla="*/ 0 h 10000"/>
              <a:gd name="connsiteX1" fmla="*/ 10000 w 10000"/>
              <a:gd name="connsiteY1" fmla="*/ 10000 h 10000"/>
              <a:gd name="connsiteX2" fmla="*/ 2557 w 10000"/>
              <a:gd name="connsiteY2" fmla="*/ 10000 h 10000"/>
              <a:gd name="connsiteX3" fmla="*/ 0 w 10000"/>
              <a:gd name="connsiteY3" fmla="*/ 1836 h 10000"/>
              <a:gd name="connsiteX4" fmla="*/ 5460 w 10000"/>
              <a:gd name="connsiteY4" fmla="*/ 0 h 10000"/>
              <a:gd name="connsiteX0" fmla="*/ 6033 w 10000"/>
              <a:gd name="connsiteY0" fmla="*/ 0 h 10185"/>
              <a:gd name="connsiteX1" fmla="*/ 10000 w 10000"/>
              <a:gd name="connsiteY1" fmla="*/ 10185 h 10185"/>
              <a:gd name="connsiteX2" fmla="*/ 2557 w 10000"/>
              <a:gd name="connsiteY2" fmla="*/ 10185 h 10185"/>
              <a:gd name="connsiteX3" fmla="*/ 0 w 10000"/>
              <a:gd name="connsiteY3" fmla="*/ 2021 h 10185"/>
              <a:gd name="connsiteX4" fmla="*/ 6033 w 10000"/>
              <a:gd name="connsiteY4" fmla="*/ 0 h 10185"/>
              <a:gd name="connsiteX0" fmla="*/ 6876 w 10000"/>
              <a:gd name="connsiteY0" fmla="*/ 0 h 10515"/>
              <a:gd name="connsiteX1" fmla="*/ 10000 w 10000"/>
              <a:gd name="connsiteY1" fmla="*/ 10515 h 10515"/>
              <a:gd name="connsiteX2" fmla="*/ 2557 w 10000"/>
              <a:gd name="connsiteY2" fmla="*/ 10515 h 10515"/>
              <a:gd name="connsiteX3" fmla="*/ 0 w 10000"/>
              <a:gd name="connsiteY3" fmla="*/ 2351 h 10515"/>
              <a:gd name="connsiteX4" fmla="*/ 6876 w 10000"/>
              <a:gd name="connsiteY4" fmla="*/ 0 h 1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515">
                <a:moveTo>
                  <a:pt x="6876" y="0"/>
                </a:moveTo>
                <a:cubicBezTo>
                  <a:pt x="6840" y="18"/>
                  <a:pt x="10000" y="4371"/>
                  <a:pt x="10000" y="10515"/>
                </a:cubicBezTo>
                <a:lnTo>
                  <a:pt x="2557" y="10515"/>
                </a:lnTo>
                <a:cubicBezTo>
                  <a:pt x="2557" y="7689"/>
                  <a:pt x="1681" y="4898"/>
                  <a:pt x="0" y="2351"/>
                </a:cubicBezTo>
                <a:lnTo>
                  <a:pt x="6876" y="0"/>
                </a:lnTo>
                <a:close/>
              </a:path>
            </a:pathLst>
          </a:custGeom>
          <a:gradFill>
            <a:gsLst>
              <a:gs pos="0">
                <a:srgbClr val="112A51"/>
              </a:gs>
              <a:gs pos="100000">
                <a:srgbClr val="00609D"/>
              </a:gs>
            </a:gsLst>
            <a:lin ang="4800000" scaled="0"/>
          </a:gradFill>
          <a:ln w="12700" cap="flat" cmpd="sng" algn="ctr">
            <a:solidFill>
              <a:srgbClr val="B9B9B7"/>
            </a:solidFill>
            <a:prstDash val="solid"/>
            <a:miter lim="800000"/>
          </a:ln>
          <a:effectLst/>
        </p:spPr>
        <p:txBody>
          <a:bodyPr lIns="107984" tIns="53990" rIns="107984" bIns="53990" anchor="ctr"/>
          <a:lstStyle/>
          <a:p>
            <a:pPr algn="ctr" defTabSz="900104"/>
            <a:endParaRPr lang="es-CO" sz="1575" kern="0" dirty="0">
              <a:solidFill>
                <a:prstClr val="white"/>
              </a:solidFill>
              <a:latin typeface="Century Gothic" charset="0"/>
            </a:endParaRPr>
          </a:p>
        </p:txBody>
      </p:sp>
      <p:sp>
        <p:nvSpPr>
          <p:cNvPr id="64" name="Freeform 37">
            <a:extLst>
              <a:ext uri="{FF2B5EF4-FFF2-40B4-BE49-F238E27FC236}">
                <a16:creationId xmlns:a16="http://schemas.microsoft.com/office/drawing/2014/main" id="{2086576E-6A95-4C13-B0D2-C4AE43E90828}"/>
              </a:ext>
            </a:extLst>
          </p:cNvPr>
          <p:cNvSpPr>
            <a:spLocks/>
          </p:cNvSpPr>
          <p:nvPr/>
        </p:nvSpPr>
        <p:spPr bwMode="auto">
          <a:xfrm rot="4527747">
            <a:off x="4516963" y="2928481"/>
            <a:ext cx="425494" cy="605636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  <a:gd name="connsiteX0" fmla="*/ 8309 w 8439"/>
              <a:gd name="connsiteY0" fmla="*/ 0 h 10000"/>
              <a:gd name="connsiteX1" fmla="*/ 3043 w 8439"/>
              <a:gd name="connsiteY1" fmla="*/ 10000 h 10000"/>
              <a:gd name="connsiteX2" fmla="*/ 778 w 8439"/>
              <a:gd name="connsiteY2" fmla="*/ 10000 h 10000"/>
              <a:gd name="connsiteX3" fmla="*/ 0 w 8439"/>
              <a:gd name="connsiteY3" fmla="*/ 5399 h 10000"/>
              <a:gd name="connsiteX4" fmla="*/ 8309 w 8439"/>
              <a:gd name="connsiteY4" fmla="*/ 0 h 10000"/>
              <a:gd name="connsiteX0" fmla="*/ 1969 w 3606"/>
              <a:gd name="connsiteY0" fmla="*/ 0 h 5636"/>
              <a:gd name="connsiteX1" fmla="*/ 3606 w 3606"/>
              <a:gd name="connsiteY1" fmla="*/ 5636 h 5636"/>
              <a:gd name="connsiteX2" fmla="*/ 922 w 3606"/>
              <a:gd name="connsiteY2" fmla="*/ 5636 h 5636"/>
              <a:gd name="connsiteX3" fmla="*/ 0 w 3606"/>
              <a:gd name="connsiteY3" fmla="*/ 1035 h 5636"/>
              <a:gd name="connsiteX4" fmla="*/ 1969 w 3606"/>
              <a:gd name="connsiteY4" fmla="*/ 0 h 5636"/>
              <a:gd name="connsiteX0" fmla="*/ 5460 w 10000"/>
              <a:gd name="connsiteY0" fmla="*/ 0 h 10000"/>
              <a:gd name="connsiteX1" fmla="*/ 10000 w 10000"/>
              <a:gd name="connsiteY1" fmla="*/ 10000 h 10000"/>
              <a:gd name="connsiteX2" fmla="*/ 2557 w 10000"/>
              <a:gd name="connsiteY2" fmla="*/ 10000 h 10000"/>
              <a:gd name="connsiteX3" fmla="*/ 0 w 10000"/>
              <a:gd name="connsiteY3" fmla="*/ 1836 h 10000"/>
              <a:gd name="connsiteX4" fmla="*/ 5460 w 10000"/>
              <a:gd name="connsiteY4" fmla="*/ 0 h 10000"/>
              <a:gd name="connsiteX0" fmla="*/ 6033 w 10000"/>
              <a:gd name="connsiteY0" fmla="*/ 0 h 10185"/>
              <a:gd name="connsiteX1" fmla="*/ 10000 w 10000"/>
              <a:gd name="connsiteY1" fmla="*/ 10185 h 10185"/>
              <a:gd name="connsiteX2" fmla="*/ 2557 w 10000"/>
              <a:gd name="connsiteY2" fmla="*/ 10185 h 10185"/>
              <a:gd name="connsiteX3" fmla="*/ 0 w 10000"/>
              <a:gd name="connsiteY3" fmla="*/ 2021 h 10185"/>
              <a:gd name="connsiteX4" fmla="*/ 6033 w 10000"/>
              <a:gd name="connsiteY4" fmla="*/ 0 h 10185"/>
              <a:gd name="connsiteX0" fmla="*/ 6876 w 10000"/>
              <a:gd name="connsiteY0" fmla="*/ 0 h 10515"/>
              <a:gd name="connsiteX1" fmla="*/ 10000 w 10000"/>
              <a:gd name="connsiteY1" fmla="*/ 10515 h 10515"/>
              <a:gd name="connsiteX2" fmla="*/ 2557 w 10000"/>
              <a:gd name="connsiteY2" fmla="*/ 10515 h 10515"/>
              <a:gd name="connsiteX3" fmla="*/ 0 w 10000"/>
              <a:gd name="connsiteY3" fmla="*/ 2351 h 10515"/>
              <a:gd name="connsiteX4" fmla="*/ 6876 w 10000"/>
              <a:gd name="connsiteY4" fmla="*/ 0 h 1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515">
                <a:moveTo>
                  <a:pt x="6876" y="0"/>
                </a:moveTo>
                <a:cubicBezTo>
                  <a:pt x="6840" y="18"/>
                  <a:pt x="10000" y="4371"/>
                  <a:pt x="10000" y="10515"/>
                </a:cubicBezTo>
                <a:lnTo>
                  <a:pt x="2557" y="10515"/>
                </a:lnTo>
                <a:cubicBezTo>
                  <a:pt x="2557" y="7689"/>
                  <a:pt x="1681" y="4898"/>
                  <a:pt x="0" y="2351"/>
                </a:cubicBezTo>
                <a:lnTo>
                  <a:pt x="6876" y="0"/>
                </a:lnTo>
                <a:close/>
              </a:path>
            </a:pathLst>
          </a:custGeom>
          <a:solidFill>
            <a:srgbClr val="00AD24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65" name="Freeform 37">
            <a:extLst>
              <a:ext uri="{FF2B5EF4-FFF2-40B4-BE49-F238E27FC236}">
                <a16:creationId xmlns:a16="http://schemas.microsoft.com/office/drawing/2014/main" id="{28963201-D7EF-4E74-9DE5-2BD36BBE8B35}"/>
              </a:ext>
            </a:extLst>
          </p:cNvPr>
          <p:cNvSpPr>
            <a:spLocks/>
          </p:cNvSpPr>
          <p:nvPr/>
        </p:nvSpPr>
        <p:spPr bwMode="auto">
          <a:xfrm rot="3051274">
            <a:off x="5009376" y="2518991"/>
            <a:ext cx="425494" cy="605636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  <a:gd name="connsiteX0" fmla="*/ 8309 w 8439"/>
              <a:gd name="connsiteY0" fmla="*/ 0 h 10000"/>
              <a:gd name="connsiteX1" fmla="*/ 3043 w 8439"/>
              <a:gd name="connsiteY1" fmla="*/ 10000 h 10000"/>
              <a:gd name="connsiteX2" fmla="*/ 778 w 8439"/>
              <a:gd name="connsiteY2" fmla="*/ 10000 h 10000"/>
              <a:gd name="connsiteX3" fmla="*/ 0 w 8439"/>
              <a:gd name="connsiteY3" fmla="*/ 5399 h 10000"/>
              <a:gd name="connsiteX4" fmla="*/ 8309 w 8439"/>
              <a:gd name="connsiteY4" fmla="*/ 0 h 10000"/>
              <a:gd name="connsiteX0" fmla="*/ 1969 w 3606"/>
              <a:gd name="connsiteY0" fmla="*/ 0 h 5636"/>
              <a:gd name="connsiteX1" fmla="*/ 3606 w 3606"/>
              <a:gd name="connsiteY1" fmla="*/ 5636 h 5636"/>
              <a:gd name="connsiteX2" fmla="*/ 922 w 3606"/>
              <a:gd name="connsiteY2" fmla="*/ 5636 h 5636"/>
              <a:gd name="connsiteX3" fmla="*/ 0 w 3606"/>
              <a:gd name="connsiteY3" fmla="*/ 1035 h 5636"/>
              <a:gd name="connsiteX4" fmla="*/ 1969 w 3606"/>
              <a:gd name="connsiteY4" fmla="*/ 0 h 5636"/>
              <a:gd name="connsiteX0" fmla="*/ 5460 w 10000"/>
              <a:gd name="connsiteY0" fmla="*/ 0 h 10000"/>
              <a:gd name="connsiteX1" fmla="*/ 10000 w 10000"/>
              <a:gd name="connsiteY1" fmla="*/ 10000 h 10000"/>
              <a:gd name="connsiteX2" fmla="*/ 2557 w 10000"/>
              <a:gd name="connsiteY2" fmla="*/ 10000 h 10000"/>
              <a:gd name="connsiteX3" fmla="*/ 0 w 10000"/>
              <a:gd name="connsiteY3" fmla="*/ 1836 h 10000"/>
              <a:gd name="connsiteX4" fmla="*/ 5460 w 10000"/>
              <a:gd name="connsiteY4" fmla="*/ 0 h 10000"/>
              <a:gd name="connsiteX0" fmla="*/ 6033 w 10000"/>
              <a:gd name="connsiteY0" fmla="*/ 0 h 10185"/>
              <a:gd name="connsiteX1" fmla="*/ 10000 w 10000"/>
              <a:gd name="connsiteY1" fmla="*/ 10185 h 10185"/>
              <a:gd name="connsiteX2" fmla="*/ 2557 w 10000"/>
              <a:gd name="connsiteY2" fmla="*/ 10185 h 10185"/>
              <a:gd name="connsiteX3" fmla="*/ 0 w 10000"/>
              <a:gd name="connsiteY3" fmla="*/ 2021 h 10185"/>
              <a:gd name="connsiteX4" fmla="*/ 6033 w 10000"/>
              <a:gd name="connsiteY4" fmla="*/ 0 h 10185"/>
              <a:gd name="connsiteX0" fmla="*/ 6876 w 10000"/>
              <a:gd name="connsiteY0" fmla="*/ 0 h 10515"/>
              <a:gd name="connsiteX1" fmla="*/ 10000 w 10000"/>
              <a:gd name="connsiteY1" fmla="*/ 10515 h 10515"/>
              <a:gd name="connsiteX2" fmla="*/ 2557 w 10000"/>
              <a:gd name="connsiteY2" fmla="*/ 10515 h 10515"/>
              <a:gd name="connsiteX3" fmla="*/ 0 w 10000"/>
              <a:gd name="connsiteY3" fmla="*/ 2351 h 10515"/>
              <a:gd name="connsiteX4" fmla="*/ 6876 w 10000"/>
              <a:gd name="connsiteY4" fmla="*/ 0 h 1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515">
                <a:moveTo>
                  <a:pt x="6876" y="0"/>
                </a:moveTo>
                <a:cubicBezTo>
                  <a:pt x="6840" y="18"/>
                  <a:pt x="10000" y="4371"/>
                  <a:pt x="10000" y="10515"/>
                </a:cubicBezTo>
                <a:lnTo>
                  <a:pt x="2557" y="10515"/>
                </a:lnTo>
                <a:cubicBezTo>
                  <a:pt x="2557" y="7689"/>
                  <a:pt x="1681" y="4898"/>
                  <a:pt x="0" y="2351"/>
                </a:cubicBezTo>
                <a:lnTo>
                  <a:pt x="6876" y="0"/>
                </a:lnTo>
                <a:close/>
              </a:path>
            </a:pathLst>
          </a:custGeom>
          <a:gradFill>
            <a:gsLst>
              <a:gs pos="0">
                <a:srgbClr val="112A51"/>
              </a:gs>
              <a:gs pos="100000">
                <a:srgbClr val="00609D"/>
              </a:gs>
            </a:gsLst>
            <a:lin ang="4800000" scaled="0"/>
          </a:gradFill>
          <a:ln w="12700" cap="flat" cmpd="sng" algn="ctr">
            <a:solidFill>
              <a:srgbClr val="B9B9B7"/>
            </a:solidFill>
            <a:prstDash val="solid"/>
            <a:miter lim="800000"/>
          </a:ln>
          <a:effectLst/>
        </p:spPr>
        <p:txBody>
          <a:bodyPr lIns="107984" tIns="53990" rIns="107984" bIns="53990" anchor="ctr"/>
          <a:lstStyle/>
          <a:p>
            <a:pPr algn="ctr" defTabSz="900104"/>
            <a:endParaRPr lang="es-CO" sz="1575" kern="0" dirty="0">
              <a:solidFill>
                <a:prstClr val="white"/>
              </a:solidFill>
              <a:latin typeface="Century Gothic" charset="0"/>
            </a:endParaRPr>
          </a:p>
        </p:txBody>
      </p:sp>
      <p:sp>
        <p:nvSpPr>
          <p:cNvPr id="74" name="Forma libre: forma 73">
            <a:extLst>
              <a:ext uri="{FF2B5EF4-FFF2-40B4-BE49-F238E27FC236}">
                <a16:creationId xmlns:a16="http://schemas.microsoft.com/office/drawing/2014/main" id="{E68F98F9-5FD5-4E6F-B439-33322CC00871}"/>
              </a:ext>
            </a:extLst>
          </p:cNvPr>
          <p:cNvSpPr/>
          <p:nvPr/>
        </p:nvSpPr>
        <p:spPr>
          <a:xfrm>
            <a:off x="3229598" y="1048556"/>
            <a:ext cx="1863471" cy="1881744"/>
          </a:xfrm>
          <a:custGeom>
            <a:avLst/>
            <a:gdLst>
              <a:gd name="connsiteX0" fmla="*/ 2344344 w 4688688"/>
              <a:gd name="connsiteY0" fmla="*/ 1113777 h 4666312"/>
              <a:gd name="connsiteX1" fmla="*/ 1124965 w 4688688"/>
              <a:gd name="connsiteY1" fmla="*/ 2333156 h 4666312"/>
              <a:gd name="connsiteX2" fmla="*/ 2344344 w 4688688"/>
              <a:gd name="connsiteY2" fmla="*/ 3552535 h 4666312"/>
              <a:gd name="connsiteX3" fmla="*/ 3563723 w 4688688"/>
              <a:gd name="connsiteY3" fmla="*/ 2333156 h 4666312"/>
              <a:gd name="connsiteX4" fmla="*/ 2344344 w 4688688"/>
              <a:gd name="connsiteY4" fmla="*/ 1113777 h 4666312"/>
              <a:gd name="connsiteX5" fmla="*/ 2303562 w 4688688"/>
              <a:gd name="connsiteY5" fmla="*/ 0 h 4666312"/>
              <a:gd name="connsiteX6" fmla="*/ 2412822 w 4688688"/>
              <a:gd name="connsiteY6" fmla="*/ 329849 h 4666312"/>
              <a:gd name="connsiteX7" fmla="*/ 2550901 w 4688688"/>
              <a:gd name="connsiteY7" fmla="*/ 336821 h 4666312"/>
              <a:gd name="connsiteX8" fmla="*/ 2737245 w 4688688"/>
              <a:gd name="connsiteY8" fmla="*/ 364666 h 4666312"/>
              <a:gd name="connsiteX9" fmla="*/ 2752157 w 4688688"/>
              <a:gd name="connsiteY9" fmla="*/ 368352 h 4666312"/>
              <a:gd name="connsiteX10" fmla="*/ 2960488 w 4688688"/>
              <a:gd name="connsiteY10" fmla="*/ 68513 h 4666312"/>
              <a:gd name="connsiteX11" fmla="*/ 3472375 w 4688688"/>
              <a:gd name="connsiteY11" fmla="*/ 295696 h 4666312"/>
              <a:gd name="connsiteX12" fmla="*/ 3395977 w 4688688"/>
              <a:gd name="connsiteY12" fmla="*/ 624705 h 4666312"/>
              <a:gd name="connsiteX13" fmla="*/ 3414141 w 4688688"/>
              <a:gd name="connsiteY13" fmla="*/ 635075 h 4666312"/>
              <a:gd name="connsiteX14" fmla="*/ 3615016 w 4688688"/>
              <a:gd name="connsiteY14" fmla="*/ 780292 h 4666312"/>
              <a:gd name="connsiteX15" fmla="*/ 3682800 w 4688688"/>
              <a:gd name="connsiteY15" fmla="*/ 843343 h 4666312"/>
              <a:gd name="connsiteX16" fmla="*/ 4003860 w 4688688"/>
              <a:gd name="connsiteY16" fmla="*/ 685218 h 4666312"/>
              <a:gd name="connsiteX17" fmla="*/ 4341525 w 4688688"/>
              <a:gd name="connsiteY17" fmla="*/ 1132009 h 4666312"/>
              <a:gd name="connsiteX18" fmla="*/ 4110337 w 4688688"/>
              <a:gd name="connsiteY18" fmla="*/ 1388228 h 4666312"/>
              <a:gd name="connsiteX19" fmla="*/ 4199009 w 4688688"/>
              <a:gd name="connsiteY19" fmla="*/ 1571794 h 4666312"/>
              <a:gd name="connsiteX20" fmla="*/ 4251904 w 4688688"/>
              <a:gd name="connsiteY20" fmla="*/ 1721612 h 4666312"/>
              <a:gd name="connsiteX21" fmla="*/ 4605015 w 4688688"/>
              <a:gd name="connsiteY21" fmla="*/ 1735591 h 4666312"/>
              <a:gd name="connsiteX22" fmla="*/ 4688688 w 4688688"/>
              <a:gd name="connsiteY22" fmla="*/ 2289341 h 4666312"/>
              <a:gd name="connsiteX23" fmla="*/ 4341915 w 4688688"/>
              <a:gd name="connsiteY23" fmla="*/ 2411815 h 4666312"/>
              <a:gd name="connsiteX24" fmla="*/ 4335909 w 4688688"/>
              <a:gd name="connsiteY24" fmla="*/ 2530764 h 4666312"/>
              <a:gd name="connsiteX25" fmla="*/ 4305604 w 4688688"/>
              <a:gd name="connsiteY25" fmla="*/ 2729326 h 4666312"/>
              <a:gd name="connsiteX26" fmla="*/ 4300019 w 4688688"/>
              <a:gd name="connsiteY26" fmla="*/ 2751048 h 4666312"/>
              <a:gd name="connsiteX27" fmla="*/ 4603736 w 4688688"/>
              <a:gd name="connsiteY27" fmla="*/ 2947177 h 4666312"/>
              <a:gd name="connsiteX28" fmla="*/ 4394006 w 4688688"/>
              <a:gd name="connsiteY28" fmla="*/ 3466458 h 4666312"/>
              <a:gd name="connsiteX29" fmla="*/ 4034305 w 4688688"/>
              <a:gd name="connsiteY29" fmla="*/ 3395670 h 4666312"/>
              <a:gd name="connsiteX30" fmla="*/ 4004699 w 4688688"/>
              <a:gd name="connsiteY30" fmla="*/ 3444403 h 4666312"/>
              <a:gd name="connsiteX31" fmla="*/ 3858577 w 4688688"/>
              <a:gd name="connsiteY31" fmla="*/ 3635016 h 4666312"/>
              <a:gd name="connsiteX32" fmla="*/ 3826540 w 4688688"/>
              <a:gd name="connsiteY32" fmla="*/ 3667827 h 4666312"/>
              <a:gd name="connsiteX33" fmla="*/ 3992168 w 4688688"/>
              <a:gd name="connsiteY33" fmla="*/ 4002942 h 4666312"/>
              <a:gd name="connsiteX34" fmla="*/ 3545848 w 4688688"/>
              <a:gd name="connsiteY34" fmla="*/ 4341230 h 4666312"/>
              <a:gd name="connsiteX35" fmla="*/ 3274057 w 4688688"/>
              <a:gd name="connsiteY35" fmla="*/ 4096679 h 4666312"/>
              <a:gd name="connsiteX36" fmla="*/ 3079710 w 4688688"/>
              <a:gd name="connsiteY36" fmla="*/ 4187383 h 4666312"/>
              <a:gd name="connsiteX37" fmla="*/ 2950518 w 4688688"/>
              <a:gd name="connsiteY37" fmla="*/ 4231530 h 4666312"/>
              <a:gd name="connsiteX38" fmla="*/ 2929960 w 4688688"/>
              <a:gd name="connsiteY38" fmla="*/ 4592262 h 4666312"/>
              <a:gd name="connsiteX39" fmla="*/ 2374842 w 4688688"/>
              <a:gd name="connsiteY39" fmla="*/ 4666312 h 4666312"/>
              <a:gd name="connsiteX40" fmla="*/ 2259827 w 4688688"/>
              <a:gd name="connsiteY40" fmla="*/ 4321723 h 4666312"/>
              <a:gd name="connsiteX41" fmla="*/ 2141965 w 4688688"/>
              <a:gd name="connsiteY41" fmla="*/ 4315772 h 4666312"/>
              <a:gd name="connsiteX42" fmla="*/ 1955622 w 4688688"/>
              <a:gd name="connsiteY42" fmla="*/ 4287928 h 4666312"/>
              <a:gd name="connsiteX43" fmla="*/ 1923143 w 4688688"/>
              <a:gd name="connsiteY43" fmla="*/ 4279899 h 4666312"/>
              <a:gd name="connsiteX44" fmla="*/ 1708847 w 4688688"/>
              <a:gd name="connsiteY44" fmla="*/ 4593679 h 4666312"/>
              <a:gd name="connsiteX45" fmla="*/ 1195149 w 4688688"/>
              <a:gd name="connsiteY45" fmla="*/ 4370620 h 4666312"/>
              <a:gd name="connsiteX46" fmla="*/ 1274770 w 4688688"/>
              <a:gd name="connsiteY46" fmla="*/ 4014760 h 4666312"/>
              <a:gd name="connsiteX47" fmla="*/ 1130762 w 4688688"/>
              <a:gd name="connsiteY47" fmla="*/ 3914299 h 4666312"/>
              <a:gd name="connsiteX48" fmla="*/ 1001360 w 4688688"/>
              <a:gd name="connsiteY48" fmla="*/ 3803056 h 4666312"/>
              <a:gd name="connsiteX49" fmla="*/ 685231 w 4688688"/>
              <a:gd name="connsiteY49" fmla="*/ 3972881 h 4666312"/>
              <a:gd name="connsiteX50" fmla="*/ 331996 w 4688688"/>
              <a:gd name="connsiteY50" fmla="*/ 3538294 h 4666312"/>
              <a:gd name="connsiteX51" fmla="*/ 573993 w 4688688"/>
              <a:gd name="connsiteY51" fmla="*/ 3250260 h 4666312"/>
              <a:gd name="connsiteX52" fmla="*/ 559921 w 4688688"/>
              <a:gd name="connsiteY52" fmla="*/ 3225910 h 4666312"/>
              <a:gd name="connsiteX53" fmla="*/ 469034 w 4688688"/>
              <a:gd name="connsiteY53" fmla="*/ 3016765 h 4666312"/>
              <a:gd name="connsiteX54" fmla="*/ 445276 w 4688688"/>
              <a:gd name="connsiteY54" fmla="*/ 2938402 h 4666312"/>
              <a:gd name="connsiteX55" fmla="*/ 76049 w 4688688"/>
              <a:gd name="connsiteY55" fmla="*/ 2918695 h 4666312"/>
              <a:gd name="connsiteX56" fmla="*/ 0 w 4688688"/>
              <a:gd name="connsiteY56" fmla="*/ 2363847 h 4666312"/>
              <a:gd name="connsiteX57" fmla="*/ 350202 w 4688688"/>
              <a:gd name="connsiteY57" fmla="*/ 2245554 h 4666312"/>
              <a:gd name="connsiteX58" fmla="*/ 354554 w 4688688"/>
              <a:gd name="connsiteY58" fmla="*/ 2147084 h 4666312"/>
              <a:gd name="connsiteX59" fmla="*/ 374135 w 4688688"/>
              <a:gd name="connsiteY59" fmla="*/ 1993882 h 4666312"/>
              <a:gd name="connsiteX60" fmla="*/ 389769 w 4688688"/>
              <a:gd name="connsiteY60" fmla="*/ 1918349 h 4666312"/>
              <a:gd name="connsiteX61" fmla="*/ 85794 w 4688688"/>
              <a:gd name="connsiteY61" fmla="*/ 1713931 h 4666312"/>
              <a:gd name="connsiteX62" fmla="*/ 305163 w 4688688"/>
              <a:gd name="connsiteY62" fmla="*/ 1198647 h 4666312"/>
              <a:gd name="connsiteX63" fmla="*/ 647339 w 4688688"/>
              <a:gd name="connsiteY63" fmla="*/ 1272633 h 4666312"/>
              <a:gd name="connsiteX64" fmla="*/ 713845 w 4688688"/>
              <a:gd name="connsiteY64" fmla="*/ 1171089 h 4666312"/>
              <a:gd name="connsiteX65" fmla="*/ 803290 w 4688688"/>
              <a:gd name="connsiteY65" fmla="*/ 1054238 h 4666312"/>
              <a:gd name="connsiteX66" fmla="*/ 858298 w 4688688"/>
              <a:gd name="connsiteY66" fmla="*/ 993715 h 4666312"/>
              <a:gd name="connsiteX67" fmla="*/ 690429 w 4688688"/>
              <a:gd name="connsiteY67" fmla="*/ 674981 h 4666312"/>
              <a:gd name="connsiteX68" fmla="*/ 1127900 w 4688688"/>
              <a:gd name="connsiteY68" fmla="*/ 325325 h 4666312"/>
              <a:gd name="connsiteX69" fmla="*/ 1405105 w 4688688"/>
              <a:gd name="connsiteY69" fmla="*/ 562132 h 4666312"/>
              <a:gd name="connsiteX70" fmla="*/ 1568021 w 4688688"/>
              <a:gd name="connsiteY70" fmla="*/ 483651 h 4666312"/>
              <a:gd name="connsiteX71" fmla="*/ 1727378 w 4688688"/>
              <a:gd name="connsiteY71" fmla="*/ 425325 h 4666312"/>
              <a:gd name="connsiteX72" fmla="*/ 1748276 w 4688688"/>
              <a:gd name="connsiteY72" fmla="*/ 72783 h 4666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688688" h="4666312">
                <a:moveTo>
                  <a:pt x="2344344" y="1113777"/>
                </a:moveTo>
                <a:cubicBezTo>
                  <a:pt x="1670900" y="1113777"/>
                  <a:pt x="1124965" y="1659712"/>
                  <a:pt x="1124965" y="2333156"/>
                </a:cubicBezTo>
                <a:cubicBezTo>
                  <a:pt x="1124965" y="3006600"/>
                  <a:pt x="1670900" y="3552535"/>
                  <a:pt x="2344344" y="3552535"/>
                </a:cubicBezTo>
                <a:cubicBezTo>
                  <a:pt x="3017788" y="3552535"/>
                  <a:pt x="3563723" y="3006600"/>
                  <a:pt x="3563723" y="2333156"/>
                </a:cubicBezTo>
                <a:cubicBezTo>
                  <a:pt x="3563723" y="1659712"/>
                  <a:pt x="3017788" y="1113777"/>
                  <a:pt x="2344344" y="1113777"/>
                </a:cubicBezTo>
                <a:close/>
                <a:moveTo>
                  <a:pt x="2303562" y="0"/>
                </a:moveTo>
                <a:lnTo>
                  <a:pt x="2412822" y="329849"/>
                </a:lnTo>
                <a:lnTo>
                  <a:pt x="2550901" y="336821"/>
                </a:lnTo>
                <a:cubicBezTo>
                  <a:pt x="2613927" y="343222"/>
                  <a:pt x="2676087" y="352549"/>
                  <a:pt x="2737245" y="364666"/>
                </a:cubicBezTo>
                <a:lnTo>
                  <a:pt x="2752157" y="368352"/>
                </a:lnTo>
                <a:lnTo>
                  <a:pt x="2960488" y="68513"/>
                </a:lnTo>
                <a:lnTo>
                  <a:pt x="3472375" y="295696"/>
                </a:lnTo>
                <a:lnTo>
                  <a:pt x="3395977" y="624705"/>
                </a:lnTo>
                <a:lnTo>
                  <a:pt x="3414141" y="635075"/>
                </a:lnTo>
                <a:cubicBezTo>
                  <a:pt x="3484160" y="679372"/>
                  <a:pt x="3551238" y="727897"/>
                  <a:pt x="3615016" y="780292"/>
                </a:cubicBezTo>
                <a:lnTo>
                  <a:pt x="3682800" y="843343"/>
                </a:lnTo>
                <a:lnTo>
                  <a:pt x="4003860" y="685218"/>
                </a:lnTo>
                <a:lnTo>
                  <a:pt x="4341525" y="1132009"/>
                </a:lnTo>
                <a:lnTo>
                  <a:pt x="4110337" y="1388228"/>
                </a:lnTo>
                <a:lnTo>
                  <a:pt x="4199009" y="1571794"/>
                </a:lnTo>
                <a:lnTo>
                  <a:pt x="4251904" y="1721612"/>
                </a:lnTo>
                <a:lnTo>
                  <a:pt x="4605015" y="1735591"/>
                </a:lnTo>
                <a:lnTo>
                  <a:pt x="4688688" y="2289341"/>
                </a:lnTo>
                <a:lnTo>
                  <a:pt x="4341915" y="2411815"/>
                </a:lnTo>
                <a:lnTo>
                  <a:pt x="4335909" y="2530764"/>
                </a:lnTo>
                <a:cubicBezTo>
                  <a:pt x="4329081" y="2597991"/>
                  <a:pt x="4318924" y="2664234"/>
                  <a:pt x="4305604" y="2729326"/>
                </a:cubicBezTo>
                <a:lnTo>
                  <a:pt x="4300019" y="2751048"/>
                </a:lnTo>
                <a:lnTo>
                  <a:pt x="4603736" y="2947177"/>
                </a:lnTo>
                <a:lnTo>
                  <a:pt x="4394006" y="3466458"/>
                </a:lnTo>
                <a:lnTo>
                  <a:pt x="4034305" y="3395670"/>
                </a:lnTo>
                <a:lnTo>
                  <a:pt x="4004699" y="3444403"/>
                </a:lnTo>
                <a:cubicBezTo>
                  <a:pt x="3959776" y="3510897"/>
                  <a:pt x="3910960" y="3574544"/>
                  <a:pt x="3858577" y="3635016"/>
                </a:cubicBezTo>
                <a:lnTo>
                  <a:pt x="3826540" y="3667827"/>
                </a:lnTo>
                <a:lnTo>
                  <a:pt x="3992168" y="4002942"/>
                </a:lnTo>
                <a:lnTo>
                  <a:pt x="3545848" y="4341230"/>
                </a:lnTo>
                <a:lnTo>
                  <a:pt x="3274057" y="4096679"/>
                </a:lnTo>
                <a:lnTo>
                  <a:pt x="3079710" y="4187383"/>
                </a:lnTo>
                <a:lnTo>
                  <a:pt x="2950518" y="4231530"/>
                </a:lnTo>
                <a:lnTo>
                  <a:pt x="2929960" y="4592262"/>
                </a:lnTo>
                <a:lnTo>
                  <a:pt x="2374842" y="4666312"/>
                </a:lnTo>
                <a:lnTo>
                  <a:pt x="2259827" y="4321723"/>
                </a:lnTo>
                <a:lnTo>
                  <a:pt x="2141965" y="4315772"/>
                </a:lnTo>
                <a:cubicBezTo>
                  <a:pt x="2078940" y="4309371"/>
                  <a:pt x="2016779" y="4300044"/>
                  <a:pt x="1955622" y="4287928"/>
                </a:cubicBezTo>
                <a:lnTo>
                  <a:pt x="1923143" y="4279899"/>
                </a:lnTo>
                <a:lnTo>
                  <a:pt x="1708847" y="4593679"/>
                </a:lnTo>
                <a:lnTo>
                  <a:pt x="1195149" y="4370620"/>
                </a:lnTo>
                <a:lnTo>
                  <a:pt x="1274770" y="4014760"/>
                </a:lnTo>
                <a:lnTo>
                  <a:pt x="1130762" y="3914299"/>
                </a:lnTo>
                <a:lnTo>
                  <a:pt x="1001360" y="3803056"/>
                </a:lnTo>
                <a:lnTo>
                  <a:pt x="685231" y="3972881"/>
                </a:lnTo>
                <a:lnTo>
                  <a:pt x="331996" y="3538294"/>
                </a:lnTo>
                <a:lnTo>
                  <a:pt x="573993" y="3250260"/>
                </a:lnTo>
                <a:lnTo>
                  <a:pt x="559921" y="3225910"/>
                </a:lnTo>
                <a:cubicBezTo>
                  <a:pt x="525811" y="3158306"/>
                  <a:pt x="495426" y="3088500"/>
                  <a:pt x="469034" y="3016765"/>
                </a:cubicBezTo>
                <a:lnTo>
                  <a:pt x="445276" y="2938402"/>
                </a:lnTo>
                <a:lnTo>
                  <a:pt x="76049" y="2918695"/>
                </a:lnTo>
                <a:lnTo>
                  <a:pt x="0" y="2363847"/>
                </a:lnTo>
                <a:lnTo>
                  <a:pt x="350202" y="2245554"/>
                </a:lnTo>
                <a:lnTo>
                  <a:pt x="354554" y="2147084"/>
                </a:lnTo>
                <a:cubicBezTo>
                  <a:pt x="359142" y="2095427"/>
                  <a:pt x="365694" y="2044334"/>
                  <a:pt x="374135" y="1993882"/>
                </a:cubicBezTo>
                <a:lnTo>
                  <a:pt x="389769" y="1918349"/>
                </a:lnTo>
                <a:lnTo>
                  <a:pt x="85794" y="1713931"/>
                </a:lnTo>
                <a:lnTo>
                  <a:pt x="305163" y="1198647"/>
                </a:lnTo>
                <a:lnTo>
                  <a:pt x="647339" y="1272633"/>
                </a:lnTo>
                <a:lnTo>
                  <a:pt x="713845" y="1171089"/>
                </a:lnTo>
                <a:cubicBezTo>
                  <a:pt x="742247" y="1131022"/>
                  <a:pt x="772087" y="1092047"/>
                  <a:pt x="803290" y="1054238"/>
                </a:cubicBezTo>
                <a:lnTo>
                  <a:pt x="858298" y="993715"/>
                </a:lnTo>
                <a:lnTo>
                  <a:pt x="690429" y="674981"/>
                </a:lnTo>
                <a:lnTo>
                  <a:pt x="1127900" y="325325"/>
                </a:lnTo>
                <a:lnTo>
                  <a:pt x="1405105" y="562132"/>
                </a:lnTo>
                <a:lnTo>
                  <a:pt x="1568021" y="483651"/>
                </a:lnTo>
                <a:lnTo>
                  <a:pt x="1727378" y="425325"/>
                </a:lnTo>
                <a:lnTo>
                  <a:pt x="1748276" y="72783"/>
                </a:lnTo>
                <a:close/>
              </a:path>
            </a:pathLst>
          </a:custGeom>
          <a:gradFill>
            <a:gsLst>
              <a:gs pos="61000">
                <a:srgbClr val="C7C7C6"/>
              </a:gs>
              <a:gs pos="0">
                <a:srgbClr val="E9E8E8"/>
              </a:gs>
            </a:gsLst>
            <a:lin ang="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5" name="Elipse 74">
            <a:extLst>
              <a:ext uri="{FF2B5EF4-FFF2-40B4-BE49-F238E27FC236}">
                <a16:creationId xmlns:a16="http://schemas.microsoft.com/office/drawing/2014/main" id="{998215BC-847D-4AB1-8260-20DBD74ECF0B}"/>
              </a:ext>
            </a:extLst>
          </p:cNvPr>
          <p:cNvSpPr/>
          <p:nvPr/>
        </p:nvSpPr>
        <p:spPr>
          <a:xfrm rot="4500000">
            <a:off x="3476989" y="1320532"/>
            <a:ext cx="1396745" cy="1376581"/>
          </a:xfrm>
          <a:prstGeom prst="ellipse">
            <a:avLst/>
          </a:prstGeom>
          <a:gradFill>
            <a:gsLst>
              <a:gs pos="0">
                <a:srgbClr val="112A51"/>
              </a:gs>
              <a:gs pos="100000">
                <a:srgbClr val="00609D"/>
              </a:gs>
            </a:gsLst>
            <a:lin ang="4800000" scaled="0"/>
          </a:gradFill>
          <a:ln w="28575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</a:ln>
          <a:effectLst/>
        </p:spPr>
        <p:txBody>
          <a:bodyPr lIns="107984" tIns="53990" rIns="107984" bIns="53990" anchor="ctr"/>
          <a:lstStyle/>
          <a:p>
            <a:pPr algn="ctr" defTabSz="900104"/>
            <a:endParaRPr lang="es-CO" sz="1575" kern="0" dirty="0">
              <a:solidFill>
                <a:prstClr val="white"/>
              </a:solidFill>
              <a:latin typeface="Century Gothic" charset="0"/>
            </a:endParaRPr>
          </a:p>
        </p:txBody>
      </p:sp>
      <p:sp>
        <p:nvSpPr>
          <p:cNvPr id="16" name="Freeform 33">
            <a:extLst>
              <a:ext uri="{FF2B5EF4-FFF2-40B4-BE49-F238E27FC236}">
                <a16:creationId xmlns:a16="http://schemas.microsoft.com/office/drawing/2014/main" id="{211ABC95-1EE8-4924-A2FE-B89100C48CE7}"/>
              </a:ext>
            </a:extLst>
          </p:cNvPr>
          <p:cNvSpPr>
            <a:spLocks/>
          </p:cNvSpPr>
          <p:nvPr/>
        </p:nvSpPr>
        <p:spPr bwMode="auto">
          <a:xfrm rot="12294824">
            <a:off x="1925229" y="2410618"/>
            <a:ext cx="1226703" cy="1468675"/>
          </a:xfrm>
          <a:custGeom>
            <a:avLst/>
            <a:gdLst>
              <a:gd name="T0" fmla="*/ 1324 w 5743"/>
              <a:gd name="T1" fmla="*/ 0 h 6780"/>
              <a:gd name="T2" fmla="*/ 5743 w 5743"/>
              <a:gd name="T3" fmla="*/ 2128 h 6780"/>
              <a:gd name="T4" fmla="*/ 2032 w 5743"/>
              <a:gd name="T5" fmla="*/ 6780 h 6780"/>
              <a:gd name="T6" fmla="*/ 0 w 5743"/>
              <a:gd name="T7" fmla="*/ 5801 h 6780"/>
              <a:gd name="T8" fmla="*/ 1324 w 5743"/>
              <a:gd name="T9" fmla="*/ 0 h 67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3" h="6780">
                <a:moveTo>
                  <a:pt x="1324" y="0"/>
                </a:moveTo>
                <a:cubicBezTo>
                  <a:pt x="2938" y="368"/>
                  <a:pt x="4448" y="1095"/>
                  <a:pt x="5743" y="2128"/>
                </a:cubicBezTo>
                <a:lnTo>
                  <a:pt x="2032" y="6780"/>
                </a:lnTo>
                <a:cubicBezTo>
                  <a:pt x="1437" y="6305"/>
                  <a:pt x="742" y="5971"/>
                  <a:pt x="0" y="5801"/>
                </a:cubicBezTo>
                <a:lnTo>
                  <a:pt x="1324" y="0"/>
                </a:lnTo>
                <a:close/>
              </a:path>
            </a:pathLst>
          </a:custGeom>
          <a:solidFill>
            <a:srgbClr val="161E35"/>
          </a:solidFill>
          <a:ln w="12700" cap="flat">
            <a:solidFill>
              <a:srgbClr val="B9B9B7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6EAF142A-7F14-4E1E-8E78-A37681EB5E05}"/>
              </a:ext>
            </a:extLst>
          </p:cNvPr>
          <p:cNvSpPr txBox="1"/>
          <p:nvPr/>
        </p:nvSpPr>
        <p:spPr>
          <a:xfrm rot="21306319">
            <a:off x="1247064" y="2934288"/>
            <a:ext cx="2503455" cy="68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Movilidad</a:t>
            </a:r>
          </a:p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Estratégica</a:t>
            </a:r>
          </a:p>
          <a:p>
            <a:pPr algn="ctr"/>
            <a:r>
              <a:rPr lang="es-ES" sz="11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DIRAF</a:t>
            </a:r>
            <a:endParaRPr lang="es-CO" sz="105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2" name="Freeform 37">
            <a:extLst>
              <a:ext uri="{FF2B5EF4-FFF2-40B4-BE49-F238E27FC236}">
                <a16:creationId xmlns:a16="http://schemas.microsoft.com/office/drawing/2014/main" id="{A9D3AFA1-D1C1-4121-A921-677EF08F95BF}"/>
              </a:ext>
            </a:extLst>
          </p:cNvPr>
          <p:cNvSpPr>
            <a:spLocks/>
          </p:cNvSpPr>
          <p:nvPr/>
        </p:nvSpPr>
        <p:spPr bwMode="auto">
          <a:xfrm rot="9206337">
            <a:off x="2849059" y="2577706"/>
            <a:ext cx="419351" cy="614507"/>
          </a:xfrm>
          <a:custGeom>
            <a:avLst/>
            <a:gdLst>
              <a:gd name="T0" fmla="*/ 5362 w 6453"/>
              <a:gd name="T1" fmla="*/ 0 h 4782"/>
              <a:gd name="T2" fmla="*/ 6453 w 6453"/>
              <a:gd name="T3" fmla="*/ 4782 h 4782"/>
              <a:gd name="T4" fmla="*/ 502 w 6453"/>
              <a:gd name="T5" fmla="*/ 4782 h 4782"/>
              <a:gd name="T6" fmla="*/ 0 w 6453"/>
              <a:gd name="T7" fmla="*/ 2582 h 4782"/>
              <a:gd name="T8" fmla="*/ 5362 w 6453"/>
              <a:gd name="T9" fmla="*/ 0 h 4782"/>
              <a:gd name="connsiteX0" fmla="*/ 8309 w 8439"/>
              <a:gd name="connsiteY0" fmla="*/ 0 h 10000"/>
              <a:gd name="connsiteX1" fmla="*/ 3043 w 8439"/>
              <a:gd name="connsiteY1" fmla="*/ 10000 h 10000"/>
              <a:gd name="connsiteX2" fmla="*/ 778 w 8439"/>
              <a:gd name="connsiteY2" fmla="*/ 10000 h 10000"/>
              <a:gd name="connsiteX3" fmla="*/ 0 w 8439"/>
              <a:gd name="connsiteY3" fmla="*/ 5399 h 10000"/>
              <a:gd name="connsiteX4" fmla="*/ 8309 w 8439"/>
              <a:gd name="connsiteY4" fmla="*/ 0 h 10000"/>
              <a:gd name="connsiteX0" fmla="*/ 1969 w 3606"/>
              <a:gd name="connsiteY0" fmla="*/ 0 h 5636"/>
              <a:gd name="connsiteX1" fmla="*/ 3606 w 3606"/>
              <a:gd name="connsiteY1" fmla="*/ 5636 h 5636"/>
              <a:gd name="connsiteX2" fmla="*/ 922 w 3606"/>
              <a:gd name="connsiteY2" fmla="*/ 5636 h 5636"/>
              <a:gd name="connsiteX3" fmla="*/ 0 w 3606"/>
              <a:gd name="connsiteY3" fmla="*/ 1035 h 5636"/>
              <a:gd name="connsiteX4" fmla="*/ 1969 w 3606"/>
              <a:gd name="connsiteY4" fmla="*/ 0 h 5636"/>
              <a:gd name="connsiteX0" fmla="*/ 5460 w 10000"/>
              <a:gd name="connsiteY0" fmla="*/ 0 h 10000"/>
              <a:gd name="connsiteX1" fmla="*/ 10000 w 10000"/>
              <a:gd name="connsiteY1" fmla="*/ 10000 h 10000"/>
              <a:gd name="connsiteX2" fmla="*/ 2557 w 10000"/>
              <a:gd name="connsiteY2" fmla="*/ 10000 h 10000"/>
              <a:gd name="connsiteX3" fmla="*/ 0 w 10000"/>
              <a:gd name="connsiteY3" fmla="*/ 1836 h 10000"/>
              <a:gd name="connsiteX4" fmla="*/ 5460 w 10000"/>
              <a:gd name="connsiteY4" fmla="*/ 0 h 10000"/>
              <a:gd name="connsiteX0" fmla="*/ 6033 w 10000"/>
              <a:gd name="connsiteY0" fmla="*/ 0 h 10185"/>
              <a:gd name="connsiteX1" fmla="*/ 10000 w 10000"/>
              <a:gd name="connsiteY1" fmla="*/ 10185 h 10185"/>
              <a:gd name="connsiteX2" fmla="*/ 2557 w 10000"/>
              <a:gd name="connsiteY2" fmla="*/ 10185 h 10185"/>
              <a:gd name="connsiteX3" fmla="*/ 0 w 10000"/>
              <a:gd name="connsiteY3" fmla="*/ 2021 h 10185"/>
              <a:gd name="connsiteX4" fmla="*/ 6033 w 10000"/>
              <a:gd name="connsiteY4" fmla="*/ 0 h 10185"/>
              <a:gd name="connsiteX0" fmla="*/ 6876 w 10000"/>
              <a:gd name="connsiteY0" fmla="*/ 0 h 10515"/>
              <a:gd name="connsiteX1" fmla="*/ 10000 w 10000"/>
              <a:gd name="connsiteY1" fmla="*/ 10515 h 10515"/>
              <a:gd name="connsiteX2" fmla="*/ 2557 w 10000"/>
              <a:gd name="connsiteY2" fmla="*/ 10515 h 10515"/>
              <a:gd name="connsiteX3" fmla="*/ 0 w 10000"/>
              <a:gd name="connsiteY3" fmla="*/ 2351 h 10515"/>
              <a:gd name="connsiteX4" fmla="*/ 6876 w 10000"/>
              <a:gd name="connsiteY4" fmla="*/ 0 h 1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515">
                <a:moveTo>
                  <a:pt x="6876" y="0"/>
                </a:moveTo>
                <a:cubicBezTo>
                  <a:pt x="6840" y="18"/>
                  <a:pt x="10000" y="4371"/>
                  <a:pt x="10000" y="10515"/>
                </a:cubicBezTo>
                <a:lnTo>
                  <a:pt x="2557" y="10515"/>
                </a:lnTo>
                <a:cubicBezTo>
                  <a:pt x="2557" y="7689"/>
                  <a:pt x="1681" y="4898"/>
                  <a:pt x="0" y="2351"/>
                </a:cubicBezTo>
                <a:lnTo>
                  <a:pt x="6876" y="0"/>
                </a:lnTo>
                <a:close/>
              </a:path>
            </a:pathLst>
          </a:custGeom>
          <a:gradFill>
            <a:gsLst>
              <a:gs pos="0">
                <a:srgbClr val="112A51"/>
              </a:gs>
              <a:gs pos="100000">
                <a:srgbClr val="00609D"/>
              </a:gs>
            </a:gsLst>
            <a:lin ang="4800000" scaled="0"/>
          </a:gradFill>
          <a:ln w="12700" cap="flat" cmpd="sng" algn="ctr">
            <a:solidFill>
              <a:srgbClr val="B9B9B7"/>
            </a:solidFill>
            <a:prstDash val="solid"/>
            <a:miter lim="800000"/>
          </a:ln>
          <a:effectLst/>
        </p:spPr>
        <p:txBody>
          <a:bodyPr lIns="107984" tIns="53990" rIns="107984" bIns="53990" anchor="ctr"/>
          <a:lstStyle/>
          <a:p>
            <a:pPr algn="ctr" defTabSz="900104"/>
            <a:endParaRPr lang="es-CO" sz="1575" kern="0" dirty="0">
              <a:solidFill>
                <a:prstClr val="white"/>
              </a:solidFill>
              <a:latin typeface="Century Gothic" charset="0"/>
            </a:endParaRP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676BBBE4-D078-4F5C-A490-107E13FFF2CC}"/>
              </a:ext>
            </a:extLst>
          </p:cNvPr>
          <p:cNvSpPr txBox="1"/>
          <p:nvPr/>
        </p:nvSpPr>
        <p:spPr>
          <a:xfrm rot="19941247">
            <a:off x="1978321" y="3488316"/>
            <a:ext cx="2503455" cy="68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Desarrollo </a:t>
            </a:r>
          </a:p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Tecnológico</a:t>
            </a:r>
          </a:p>
          <a:p>
            <a:pPr algn="ctr"/>
            <a:r>
              <a:rPr lang="es-ES" sz="11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OFITE</a:t>
            </a:r>
            <a:endParaRPr lang="es-CO" sz="105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E0A21898-5F60-4CF6-B95E-2D6B05BB9FB6}"/>
              </a:ext>
            </a:extLst>
          </p:cNvPr>
          <p:cNvSpPr txBox="1"/>
          <p:nvPr/>
        </p:nvSpPr>
        <p:spPr>
          <a:xfrm rot="19941247">
            <a:off x="2857757" y="3683415"/>
            <a:ext cx="2503455" cy="68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Misiones </a:t>
            </a:r>
          </a:p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Aéreas</a:t>
            </a:r>
          </a:p>
          <a:p>
            <a:pPr algn="ctr"/>
            <a:r>
              <a:rPr lang="es-ES" sz="11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DIRAN</a:t>
            </a:r>
            <a:endParaRPr lang="es-CO" sz="105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45B383B1-0232-42F3-915D-CDD6C535D1C0}"/>
              </a:ext>
            </a:extLst>
          </p:cNvPr>
          <p:cNvSpPr txBox="1"/>
          <p:nvPr/>
        </p:nvSpPr>
        <p:spPr>
          <a:xfrm rot="17875406">
            <a:off x="3808257" y="3610723"/>
            <a:ext cx="2540125" cy="62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Infraestructura</a:t>
            </a:r>
          </a:p>
          <a:p>
            <a:pPr algn="ctr"/>
            <a:r>
              <a:rPr lang="es-ES" sz="1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Bienestar</a:t>
            </a:r>
            <a:endParaRPr lang="es-ES" sz="100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ES" sz="10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DIBIE</a:t>
            </a:r>
            <a:endParaRPr lang="es-CO" sz="90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8AD14A59-DBCE-43BB-B916-06DEB68EFB27}"/>
              </a:ext>
            </a:extLst>
          </p:cNvPr>
          <p:cNvSpPr txBox="1"/>
          <p:nvPr/>
        </p:nvSpPr>
        <p:spPr>
          <a:xfrm rot="20734725">
            <a:off x="4593396" y="2903210"/>
            <a:ext cx="2285433" cy="577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Centros </a:t>
            </a:r>
          </a:p>
          <a:p>
            <a:pPr algn="ctr"/>
            <a:r>
              <a:rPr lang="es-ES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Vacacionales</a:t>
            </a:r>
          </a:p>
          <a:p>
            <a:pPr algn="ctr"/>
            <a:r>
              <a:rPr lang="es-ES" sz="9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DIBIE</a:t>
            </a:r>
            <a:endParaRPr lang="es-CO" sz="80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15" name="Grupo 114">
            <a:extLst>
              <a:ext uri="{FF2B5EF4-FFF2-40B4-BE49-F238E27FC236}">
                <a16:creationId xmlns:a16="http://schemas.microsoft.com/office/drawing/2014/main" id="{8CBCAF09-F175-448B-AA11-4AE9EA0C0D59}"/>
              </a:ext>
            </a:extLst>
          </p:cNvPr>
          <p:cNvGrpSpPr/>
          <p:nvPr/>
        </p:nvGrpSpPr>
        <p:grpSpPr>
          <a:xfrm>
            <a:off x="104261" y="857584"/>
            <a:ext cx="1322403" cy="810781"/>
            <a:chOff x="2110850" y="1164126"/>
            <a:chExt cx="1179119" cy="712495"/>
          </a:xfrm>
        </p:grpSpPr>
        <p:sp>
          <p:nvSpPr>
            <p:cNvPr id="116" name="CuadroTexto 115">
              <a:extLst>
                <a:ext uri="{FF2B5EF4-FFF2-40B4-BE49-F238E27FC236}">
                  <a16:creationId xmlns:a16="http://schemas.microsoft.com/office/drawing/2014/main" id="{B580A99C-556D-4E7E-AF70-D6FFBB41A3B8}"/>
                </a:ext>
              </a:extLst>
            </p:cNvPr>
            <p:cNvSpPr txBox="1"/>
            <p:nvPr/>
          </p:nvSpPr>
          <p:spPr>
            <a:xfrm>
              <a:off x="2224507" y="1660248"/>
              <a:ext cx="1065462" cy="2163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$ 90.000</a:t>
              </a:r>
            </a:p>
          </p:txBody>
        </p:sp>
        <p:grpSp>
          <p:nvGrpSpPr>
            <p:cNvPr id="117" name="Grupo 116">
              <a:extLst>
                <a:ext uri="{FF2B5EF4-FFF2-40B4-BE49-F238E27FC236}">
                  <a16:creationId xmlns:a16="http://schemas.microsoft.com/office/drawing/2014/main" id="{28B34E8D-4A0F-4252-B6BE-D35906A63CEE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118" name="CuadroTexto 117">
                <a:extLst>
                  <a:ext uri="{FF2B5EF4-FFF2-40B4-BE49-F238E27FC236}">
                    <a16:creationId xmlns:a16="http://schemas.microsoft.com/office/drawing/2014/main" id="{D6CE28B2-A499-46AE-A72B-744083A0E739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Actividades</a:t>
                </a:r>
              </a:p>
            </p:txBody>
          </p:sp>
          <p:grpSp>
            <p:nvGrpSpPr>
              <p:cNvPr id="119" name="Grupo 118">
                <a:extLst>
                  <a:ext uri="{FF2B5EF4-FFF2-40B4-BE49-F238E27FC236}">
                    <a16:creationId xmlns:a16="http://schemas.microsoft.com/office/drawing/2014/main" id="{4838901C-76AF-4AA6-BADD-CABD4A9A4EDD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121" name="Elipse 120">
                  <a:extLst>
                    <a:ext uri="{FF2B5EF4-FFF2-40B4-BE49-F238E27FC236}">
                      <a16:creationId xmlns:a16="http://schemas.microsoft.com/office/drawing/2014/main" id="{AC4255BB-2736-47ED-A96D-0DF4E40876F0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gradFill>
                  <a:gsLst>
                    <a:gs pos="0">
                      <a:srgbClr val="008D26"/>
                    </a:gs>
                    <a:gs pos="71000">
                      <a:srgbClr val="00A724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122" name="Elipse 121">
                  <a:extLst>
                    <a:ext uri="{FF2B5EF4-FFF2-40B4-BE49-F238E27FC236}">
                      <a16:creationId xmlns:a16="http://schemas.microsoft.com/office/drawing/2014/main" id="{BFEB098A-00E1-4BC1-97A8-3E520704033C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123" name="CuadroTexto 122">
                  <a:extLst>
                    <a:ext uri="{FF2B5EF4-FFF2-40B4-BE49-F238E27FC236}">
                      <a16:creationId xmlns:a16="http://schemas.microsoft.com/office/drawing/2014/main" id="{75B6B46A-6B1D-46B3-A170-CE74BAA8E1E4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</p:grpSp>
      </p:grpSp>
      <p:grpSp>
        <p:nvGrpSpPr>
          <p:cNvPr id="179" name="Grupo 178">
            <a:extLst>
              <a:ext uri="{FF2B5EF4-FFF2-40B4-BE49-F238E27FC236}">
                <a16:creationId xmlns:a16="http://schemas.microsoft.com/office/drawing/2014/main" id="{8154DAA3-1BAB-4CD9-BBD1-44EE44199108}"/>
              </a:ext>
            </a:extLst>
          </p:cNvPr>
          <p:cNvGrpSpPr/>
          <p:nvPr/>
        </p:nvGrpSpPr>
        <p:grpSpPr>
          <a:xfrm>
            <a:off x="118688" y="2047837"/>
            <a:ext cx="1301924" cy="838180"/>
            <a:chOff x="2110850" y="1164126"/>
            <a:chExt cx="1160859" cy="736573"/>
          </a:xfrm>
        </p:grpSpPr>
        <p:sp>
          <p:nvSpPr>
            <p:cNvPr id="180" name="CuadroTexto 179">
              <a:extLst>
                <a:ext uri="{FF2B5EF4-FFF2-40B4-BE49-F238E27FC236}">
                  <a16:creationId xmlns:a16="http://schemas.microsoft.com/office/drawing/2014/main" id="{6A2C2A0E-A4F7-4DA2-8C7C-EF491A5AC621}"/>
                </a:ext>
              </a:extLst>
            </p:cNvPr>
            <p:cNvSpPr txBox="1"/>
            <p:nvPr/>
          </p:nvSpPr>
          <p:spPr>
            <a:xfrm>
              <a:off x="2206247" y="1684326"/>
              <a:ext cx="1065462" cy="2163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$ 24.500</a:t>
              </a:r>
            </a:p>
          </p:txBody>
        </p:sp>
        <p:grpSp>
          <p:nvGrpSpPr>
            <p:cNvPr id="181" name="Grupo 180">
              <a:extLst>
                <a:ext uri="{FF2B5EF4-FFF2-40B4-BE49-F238E27FC236}">
                  <a16:creationId xmlns:a16="http://schemas.microsoft.com/office/drawing/2014/main" id="{4F86CF1C-5B09-405E-834C-DF9CD2DAF092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182" name="CuadroTexto 181">
                <a:extLst>
                  <a:ext uri="{FF2B5EF4-FFF2-40B4-BE49-F238E27FC236}">
                    <a16:creationId xmlns:a16="http://schemas.microsoft.com/office/drawing/2014/main" id="{6F7E8C5A-B896-4CB4-A0D0-F2DB46912DDE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Actividades</a:t>
                </a:r>
              </a:p>
            </p:txBody>
          </p:sp>
          <p:grpSp>
            <p:nvGrpSpPr>
              <p:cNvPr id="183" name="Grupo 182">
                <a:extLst>
                  <a:ext uri="{FF2B5EF4-FFF2-40B4-BE49-F238E27FC236}">
                    <a16:creationId xmlns:a16="http://schemas.microsoft.com/office/drawing/2014/main" id="{207E138D-079F-4AE0-8D39-A17E6B2509FA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185" name="Elipse 184">
                  <a:extLst>
                    <a:ext uri="{FF2B5EF4-FFF2-40B4-BE49-F238E27FC236}">
                      <a16:creationId xmlns:a16="http://schemas.microsoft.com/office/drawing/2014/main" id="{2E8928A0-4445-49E8-9314-385927C357C8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gradFill>
                  <a:gsLst>
                    <a:gs pos="0">
                      <a:srgbClr val="008D26"/>
                    </a:gs>
                    <a:gs pos="71000">
                      <a:srgbClr val="00A724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186" name="Elipse 185">
                  <a:extLst>
                    <a:ext uri="{FF2B5EF4-FFF2-40B4-BE49-F238E27FC236}">
                      <a16:creationId xmlns:a16="http://schemas.microsoft.com/office/drawing/2014/main" id="{226C3CC1-951C-47B8-A0B7-FA771F44341D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187" name="CuadroTexto 186">
                  <a:extLst>
                    <a:ext uri="{FF2B5EF4-FFF2-40B4-BE49-F238E27FC236}">
                      <a16:creationId xmlns:a16="http://schemas.microsoft.com/office/drawing/2014/main" id="{B2EFACC8-AFE1-4FCC-BD35-C5DCE079F89A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184" name="CuadroTexto 183">
                <a:hlinkClick r:id="" action="ppaction://noaction"/>
                <a:extLst>
                  <a:ext uri="{FF2B5EF4-FFF2-40B4-BE49-F238E27FC236}">
                    <a16:creationId xmlns:a16="http://schemas.microsoft.com/office/drawing/2014/main" id="{86715C2B-DF4C-4135-B83F-DE5F79590B1F}"/>
                  </a:ext>
                </a:extLst>
              </p:cNvPr>
              <p:cNvSpPr txBox="1"/>
              <p:nvPr/>
            </p:nvSpPr>
            <p:spPr>
              <a:xfrm>
                <a:off x="2028190" y="2463562"/>
                <a:ext cx="285189" cy="1622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MX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 </a:t>
                </a:r>
                <a:endParaRPr lang="es-CO" sz="1200" b="1" dirty="0">
                  <a:solidFill>
                    <a:srgbClr val="161E35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grpSp>
        <p:nvGrpSpPr>
          <p:cNvPr id="188" name="Grupo 187">
            <a:extLst>
              <a:ext uri="{FF2B5EF4-FFF2-40B4-BE49-F238E27FC236}">
                <a16:creationId xmlns:a16="http://schemas.microsoft.com/office/drawing/2014/main" id="{A8865BE4-1265-4C7B-926E-EA26ABE7A87C}"/>
              </a:ext>
            </a:extLst>
          </p:cNvPr>
          <p:cNvGrpSpPr/>
          <p:nvPr/>
        </p:nvGrpSpPr>
        <p:grpSpPr>
          <a:xfrm>
            <a:off x="698607" y="3263793"/>
            <a:ext cx="1301924" cy="838180"/>
            <a:chOff x="2110850" y="1164126"/>
            <a:chExt cx="1160859" cy="736573"/>
          </a:xfrm>
        </p:grpSpPr>
        <p:sp>
          <p:nvSpPr>
            <p:cNvPr id="189" name="CuadroTexto 188">
              <a:extLst>
                <a:ext uri="{FF2B5EF4-FFF2-40B4-BE49-F238E27FC236}">
                  <a16:creationId xmlns:a16="http://schemas.microsoft.com/office/drawing/2014/main" id="{A79D0584-6639-4AE0-9807-1A2A6BEDF4D4}"/>
                </a:ext>
              </a:extLst>
            </p:cNvPr>
            <p:cNvSpPr txBox="1"/>
            <p:nvPr/>
          </p:nvSpPr>
          <p:spPr>
            <a:xfrm>
              <a:off x="2206247" y="1684326"/>
              <a:ext cx="1065462" cy="2163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$ 28.000</a:t>
              </a:r>
            </a:p>
          </p:txBody>
        </p:sp>
        <p:grpSp>
          <p:nvGrpSpPr>
            <p:cNvPr id="190" name="Grupo 189">
              <a:extLst>
                <a:ext uri="{FF2B5EF4-FFF2-40B4-BE49-F238E27FC236}">
                  <a16:creationId xmlns:a16="http://schemas.microsoft.com/office/drawing/2014/main" id="{893A4BF6-AFC0-4E20-AF76-3FE4F0175A66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191" name="CuadroTexto 190">
                <a:extLst>
                  <a:ext uri="{FF2B5EF4-FFF2-40B4-BE49-F238E27FC236}">
                    <a16:creationId xmlns:a16="http://schemas.microsoft.com/office/drawing/2014/main" id="{6961F20C-E08A-4926-9B51-0EAEC396AC03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Actividades</a:t>
                </a:r>
              </a:p>
            </p:txBody>
          </p:sp>
          <p:grpSp>
            <p:nvGrpSpPr>
              <p:cNvPr id="192" name="Grupo 191">
                <a:extLst>
                  <a:ext uri="{FF2B5EF4-FFF2-40B4-BE49-F238E27FC236}">
                    <a16:creationId xmlns:a16="http://schemas.microsoft.com/office/drawing/2014/main" id="{6745A5CF-1E83-47E7-BD5A-23EE032C1CB3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194" name="Elipse 193">
                  <a:extLst>
                    <a:ext uri="{FF2B5EF4-FFF2-40B4-BE49-F238E27FC236}">
                      <a16:creationId xmlns:a16="http://schemas.microsoft.com/office/drawing/2014/main" id="{0481A98E-8814-4DAC-BD7C-64171B705498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195" name="Elipse 194">
                  <a:extLst>
                    <a:ext uri="{FF2B5EF4-FFF2-40B4-BE49-F238E27FC236}">
                      <a16:creationId xmlns:a16="http://schemas.microsoft.com/office/drawing/2014/main" id="{FE30CDC1-8BC3-4EEF-8F49-DE891EDC36BB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196" name="CuadroTexto 195">
                  <a:extLst>
                    <a:ext uri="{FF2B5EF4-FFF2-40B4-BE49-F238E27FC236}">
                      <a16:creationId xmlns:a16="http://schemas.microsoft.com/office/drawing/2014/main" id="{ED714B39-4024-480D-931D-9F9078EE42EB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193" name="CuadroTexto 192">
                <a:hlinkClick r:id="" action="ppaction://noaction"/>
                <a:extLst>
                  <a:ext uri="{FF2B5EF4-FFF2-40B4-BE49-F238E27FC236}">
                    <a16:creationId xmlns:a16="http://schemas.microsoft.com/office/drawing/2014/main" id="{11B52531-C921-45F7-B271-82645B9943C8}"/>
                  </a:ext>
                </a:extLst>
              </p:cNvPr>
              <p:cNvSpPr txBox="1"/>
              <p:nvPr/>
            </p:nvSpPr>
            <p:spPr>
              <a:xfrm>
                <a:off x="2020274" y="2463562"/>
                <a:ext cx="285189" cy="1622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MX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 </a:t>
                </a:r>
                <a:endParaRPr lang="es-CO" sz="1200" b="1" dirty="0">
                  <a:solidFill>
                    <a:srgbClr val="161E35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grpSp>
        <p:nvGrpSpPr>
          <p:cNvPr id="197" name="Grupo 196">
            <a:extLst>
              <a:ext uri="{FF2B5EF4-FFF2-40B4-BE49-F238E27FC236}">
                <a16:creationId xmlns:a16="http://schemas.microsoft.com/office/drawing/2014/main" id="{20B09790-DAE7-40AB-9F16-6966403B7CF3}"/>
              </a:ext>
            </a:extLst>
          </p:cNvPr>
          <p:cNvGrpSpPr/>
          <p:nvPr/>
        </p:nvGrpSpPr>
        <p:grpSpPr>
          <a:xfrm>
            <a:off x="1720258" y="4279046"/>
            <a:ext cx="1301924" cy="838180"/>
            <a:chOff x="2110850" y="1164126"/>
            <a:chExt cx="1160859" cy="736573"/>
          </a:xfrm>
        </p:grpSpPr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5603DA29-44F2-4AF8-86CE-E22099484703}"/>
                </a:ext>
              </a:extLst>
            </p:cNvPr>
            <p:cNvSpPr txBox="1"/>
            <p:nvPr/>
          </p:nvSpPr>
          <p:spPr>
            <a:xfrm>
              <a:off x="2206247" y="1684326"/>
              <a:ext cx="1065462" cy="2163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$ 32.000</a:t>
              </a:r>
            </a:p>
          </p:txBody>
        </p:sp>
        <p:grpSp>
          <p:nvGrpSpPr>
            <p:cNvPr id="199" name="Grupo 198">
              <a:extLst>
                <a:ext uri="{FF2B5EF4-FFF2-40B4-BE49-F238E27FC236}">
                  <a16:creationId xmlns:a16="http://schemas.microsoft.com/office/drawing/2014/main" id="{5AEE52AA-2492-404E-8F72-80C7E8443179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200" name="CuadroTexto 199">
                <a:extLst>
                  <a:ext uri="{FF2B5EF4-FFF2-40B4-BE49-F238E27FC236}">
                    <a16:creationId xmlns:a16="http://schemas.microsoft.com/office/drawing/2014/main" id="{D8E80B02-4444-49DD-A827-8631580E49BD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Actividades</a:t>
                </a: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CD2443C7-8BDA-4541-A3C5-BF42688FD56E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203" name="Elipse 202">
                  <a:extLst>
                    <a:ext uri="{FF2B5EF4-FFF2-40B4-BE49-F238E27FC236}">
                      <a16:creationId xmlns:a16="http://schemas.microsoft.com/office/drawing/2014/main" id="{80B3E6F4-0D3F-40A3-97F4-C73885205395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gradFill>
                  <a:gsLst>
                    <a:gs pos="0">
                      <a:srgbClr val="008D26"/>
                    </a:gs>
                    <a:gs pos="71000">
                      <a:srgbClr val="00A724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204" name="Elipse 203">
                  <a:extLst>
                    <a:ext uri="{FF2B5EF4-FFF2-40B4-BE49-F238E27FC236}">
                      <a16:creationId xmlns:a16="http://schemas.microsoft.com/office/drawing/2014/main" id="{8464B071-9776-45D1-BEF8-DD9E36496E76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205" name="CuadroTexto 204">
                  <a:extLst>
                    <a:ext uri="{FF2B5EF4-FFF2-40B4-BE49-F238E27FC236}">
                      <a16:creationId xmlns:a16="http://schemas.microsoft.com/office/drawing/2014/main" id="{A602DBE7-1036-4AF8-A4BC-2B300EC15A80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</p:grpSp>
      </p:grpSp>
      <p:grpSp>
        <p:nvGrpSpPr>
          <p:cNvPr id="206" name="Grupo 205">
            <a:extLst>
              <a:ext uri="{FF2B5EF4-FFF2-40B4-BE49-F238E27FC236}">
                <a16:creationId xmlns:a16="http://schemas.microsoft.com/office/drawing/2014/main" id="{895E4DDC-C1D8-4C3B-84C2-DAFE1224F3EA}"/>
              </a:ext>
            </a:extLst>
          </p:cNvPr>
          <p:cNvGrpSpPr/>
          <p:nvPr/>
        </p:nvGrpSpPr>
        <p:grpSpPr>
          <a:xfrm>
            <a:off x="3418503" y="4622806"/>
            <a:ext cx="1301924" cy="838180"/>
            <a:chOff x="2110850" y="1164126"/>
            <a:chExt cx="1160859" cy="736573"/>
          </a:xfrm>
        </p:grpSpPr>
        <p:sp>
          <p:nvSpPr>
            <p:cNvPr id="207" name="CuadroTexto 206">
              <a:extLst>
                <a:ext uri="{FF2B5EF4-FFF2-40B4-BE49-F238E27FC236}">
                  <a16:creationId xmlns:a16="http://schemas.microsoft.com/office/drawing/2014/main" id="{4A7CCC76-53C7-4671-B60C-FE4247D8C313}"/>
                </a:ext>
              </a:extLst>
            </p:cNvPr>
            <p:cNvSpPr txBox="1"/>
            <p:nvPr/>
          </p:nvSpPr>
          <p:spPr>
            <a:xfrm>
              <a:off x="2206247" y="1684326"/>
              <a:ext cx="1065462" cy="2163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$ 3.000</a:t>
              </a:r>
            </a:p>
          </p:txBody>
        </p:sp>
        <p:grpSp>
          <p:nvGrpSpPr>
            <p:cNvPr id="208" name="Grupo 207">
              <a:extLst>
                <a:ext uri="{FF2B5EF4-FFF2-40B4-BE49-F238E27FC236}">
                  <a16:creationId xmlns:a16="http://schemas.microsoft.com/office/drawing/2014/main" id="{6D49E79F-1053-4FEE-BD36-D4949C4A671E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209" name="CuadroTexto 208">
                <a:extLst>
                  <a:ext uri="{FF2B5EF4-FFF2-40B4-BE49-F238E27FC236}">
                    <a16:creationId xmlns:a16="http://schemas.microsoft.com/office/drawing/2014/main" id="{926B08AE-1CD9-4283-BF89-81995CAAEC36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Actividades</a:t>
                </a:r>
              </a:p>
            </p:txBody>
          </p:sp>
          <p:grpSp>
            <p:nvGrpSpPr>
              <p:cNvPr id="210" name="Grupo 209">
                <a:extLst>
                  <a:ext uri="{FF2B5EF4-FFF2-40B4-BE49-F238E27FC236}">
                    <a16:creationId xmlns:a16="http://schemas.microsoft.com/office/drawing/2014/main" id="{8469E6A7-3C8B-4915-9FBD-31EA25A35A5B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212" name="Elipse 211">
                  <a:extLst>
                    <a:ext uri="{FF2B5EF4-FFF2-40B4-BE49-F238E27FC236}">
                      <a16:creationId xmlns:a16="http://schemas.microsoft.com/office/drawing/2014/main" id="{AA537F4F-C827-4AC6-80EF-E9725594AA0C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213" name="Elipse 212">
                  <a:extLst>
                    <a:ext uri="{FF2B5EF4-FFF2-40B4-BE49-F238E27FC236}">
                      <a16:creationId xmlns:a16="http://schemas.microsoft.com/office/drawing/2014/main" id="{4FBD39E0-C007-4B8C-ABBE-F9C9E31BEE5C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214" name="CuadroTexto 213">
                  <a:extLst>
                    <a:ext uri="{FF2B5EF4-FFF2-40B4-BE49-F238E27FC236}">
                      <a16:creationId xmlns:a16="http://schemas.microsoft.com/office/drawing/2014/main" id="{5B5A1F3C-BE08-44E5-9D47-BDA8A9EE96A2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</p:grpSp>
      </p:grpSp>
      <p:grpSp>
        <p:nvGrpSpPr>
          <p:cNvPr id="215" name="Grupo 214">
            <a:extLst>
              <a:ext uri="{FF2B5EF4-FFF2-40B4-BE49-F238E27FC236}">
                <a16:creationId xmlns:a16="http://schemas.microsoft.com/office/drawing/2014/main" id="{87402C5E-8DF4-456A-93CB-DB6ECCF56AC2}"/>
              </a:ext>
            </a:extLst>
          </p:cNvPr>
          <p:cNvGrpSpPr/>
          <p:nvPr/>
        </p:nvGrpSpPr>
        <p:grpSpPr>
          <a:xfrm>
            <a:off x="4923141" y="4371081"/>
            <a:ext cx="1301924" cy="838180"/>
            <a:chOff x="2110850" y="1164126"/>
            <a:chExt cx="1160859" cy="736573"/>
          </a:xfrm>
        </p:grpSpPr>
        <p:sp>
          <p:nvSpPr>
            <p:cNvPr id="216" name="CuadroTexto 215">
              <a:extLst>
                <a:ext uri="{FF2B5EF4-FFF2-40B4-BE49-F238E27FC236}">
                  <a16:creationId xmlns:a16="http://schemas.microsoft.com/office/drawing/2014/main" id="{780C567C-E46C-4C52-8870-D5D76B4752A7}"/>
                </a:ext>
              </a:extLst>
            </p:cNvPr>
            <p:cNvSpPr txBox="1"/>
            <p:nvPr/>
          </p:nvSpPr>
          <p:spPr>
            <a:xfrm>
              <a:off x="2206247" y="1684326"/>
              <a:ext cx="1065462" cy="2163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$ 20.000</a:t>
              </a:r>
            </a:p>
          </p:txBody>
        </p:sp>
        <p:grpSp>
          <p:nvGrpSpPr>
            <p:cNvPr id="217" name="Grupo 216">
              <a:extLst>
                <a:ext uri="{FF2B5EF4-FFF2-40B4-BE49-F238E27FC236}">
                  <a16:creationId xmlns:a16="http://schemas.microsoft.com/office/drawing/2014/main" id="{10AE7614-716D-441F-8648-B1B339225A97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218" name="CuadroTexto 217">
                <a:extLst>
                  <a:ext uri="{FF2B5EF4-FFF2-40B4-BE49-F238E27FC236}">
                    <a16:creationId xmlns:a16="http://schemas.microsoft.com/office/drawing/2014/main" id="{9DA9326C-10EE-4A4C-BFCB-56CE2AECBCEE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Actividades</a:t>
                </a:r>
              </a:p>
            </p:txBody>
          </p:sp>
          <p:grpSp>
            <p:nvGrpSpPr>
              <p:cNvPr id="219" name="Grupo 218">
                <a:extLst>
                  <a:ext uri="{FF2B5EF4-FFF2-40B4-BE49-F238E27FC236}">
                    <a16:creationId xmlns:a16="http://schemas.microsoft.com/office/drawing/2014/main" id="{84D72FFA-E98D-45C7-82A5-D7C79C021A47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221" name="Elipse 220">
                  <a:extLst>
                    <a:ext uri="{FF2B5EF4-FFF2-40B4-BE49-F238E27FC236}">
                      <a16:creationId xmlns:a16="http://schemas.microsoft.com/office/drawing/2014/main" id="{2C4205B2-88C0-4007-A8DB-B57061F59BF2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gradFill>
                  <a:gsLst>
                    <a:gs pos="0">
                      <a:srgbClr val="008D26"/>
                    </a:gs>
                    <a:gs pos="71000">
                      <a:srgbClr val="00A724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222" name="Elipse 221">
                  <a:extLst>
                    <a:ext uri="{FF2B5EF4-FFF2-40B4-BE49-F238E27FC236}">
                      <a16:creationId xmlns:a16="http://schemas.microsoft.com/office/drawing/2014/main" id="{DD091494-B68F-4B86-8173-BA379FABA8D3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223" name="CuadroTexto 222">
                  <a:extLst>
                    <a:ext uri="{FF2B5EF4-FFF2-40B4-BE49-F238E27FC236}">
                      <a16:creationId xmlns:a16="http://schemas.microsoft.com/office/drawing/2014/main" id="{05D74066-AC84-4DA0-88A6-7E26F67EDF0D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</p:grpSp>
      </p:grpSp>
      <p:grpSp>
        <p:nvGrpSpPr>
          <p:cNvPr id="224" name="Grupo 223">
            <a:extLst>
              <a:ext uri="{FF2B5EF4-FFF2-40B4-BE49-F238E27FC236}">
                <a16:creationId xmlns:a16="http://schemas.microsoft.com/office/drawing/2014/main" id="{A30913B8-36C8-4E2A-8391-5B308A2EEFAE}"/>
              </a:ext>
            </a:extLst>
          </p:cNvPr>
          <p:cNvGrpSpPr/>
          <p:nvPr/>
        </p:nvGrpSpPr>
        <p:grpSpPr>
          <a:xfrm>
            <a:off x="6195568" y="3297649"/>
            <a:ext cx="1301924" cy="838180"/>
            <a:chOff x="2110850" y="1164126"/>
            <a:chExt cx="1160859" cy="736573"/>
          </a:xfrm>
        </p:grpSpPr>
        <p:sp>
          <p:nvSpPr>
            <p:cNvPr id="225" name="CuadroTexto 224">
              <a:extLst>
                <a:ext uri="{FF2B5EF4-FFF2-40B4-BE49-F238E27FC236}">
                  <a16:creationId xmlns:a16="http://schemas.microsoft.com/office/drawing/2014/main" id="{49A64203-7655-42E8-BCD6-FC0271033A23}"/>
                </a:ext>
              </a:extLst>
            </p:cNvPr>
            <p:cNvSpPr txBox="1"/>
            <p:nvPr/>
          </p:nvSpPr>
          <p:spPr>
            <a:xfrm>
              <a:off x="2206247" y="1684326"/>
              <a:ext cx="1065462" cy="2163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$ 10.000</a:t>
              </a:r>
            </a:p>
          </p:txBody>
        </p:sp>
        <p:grpSp>
          <p:nvGrpSpPr>
            <p:cNvPr id="226" name="Grupo 225">
              <a:extLst>
                <a:ext uri="{FF2B5EF4-FFF2-40B4-BE49-F238E27FC236}">
                  <a16:creationId xmlns:a16="http://schemas.microsoft.com/office/drawing/2014/main" id="{3F666385-414E-46E4-9881-F88DE8FBD8A6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227" name="CuadroTexto 226">
                <a:extLst>
                  <a:ext uri="{FF2B5EF4-FFF2-40B4-BE49-F238E27FC236}">
                    <a16:creationId xmlns:a16="http://schemas.microsoft.com/office/drawing/2014/main" id="{C447EDEE-A967-4390-B2B3-FF639663DBF3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</a:t>
                </a:r>
              </a:p>
            </p:txBody>
          </p:sp>
          <p:grpSp>
            <p:nvGrpSpPr>
              <p:cNvPr id="228" name="Grupo 227">
                <a:extLst>
                  <a:ext uri="{FF2B5EF4-FFF2-40B4-BE49-F238E27FC236}">
                    <a16:creationId xmlns:a16="http://schemas.microsoft.com/office/drawing/2014/main" id="{6C674A54-7553-4CBB-9B92-5F47A1142B9D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230" name="Elipse 229">
                  <a:extLst>
                    <a:ext uri="{FF2B5EF4-FFF2-40B4-BE49-F238E27FC236}">
                      <a16:creationId xmlns:a16="http://schemas.microsoft.com/office/drawing/2014/main" id="{CC127071-53F7-4820-8AA9-3B85FCA91D1E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231" name="Elipse 230">
                  <a:extLst>
                    <a:ext uri="{FF2B5EF4-FFF2-40B4-BE49-F238E27FC236}">
                      <a16:creationId xmlns:a16="http://schemas.microsoft.com/office/drawing/2014/main" id="{3EBC0045-6E47-4478-A332-FAC55383DCB0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232" name="CuadroTexto 231">
                  <a:extLst>
                    <a:ext uri="{FF2B5EF4-FFF2-40B4-BE49-F238E27FC236}">
                      <a16:creationId xmlns:a16="http://schemas.microsoft.com/office/drawing/2014/main" id="{917D0EA9-5670-4598-9524-7946B252B381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</p:grpSp>
      </p:grpSp>
      <p:sp>
        <p:nvSpPr>
          <p:cNvPr id="278" name="CuadroTexto 277">
            <a:extLst>
              <a:ext uri="{FF2B5EF4-FFF2-40B4-BE49-F238E27FC236}">
                <a16:creationId xmlns:a16="http://schemas.microsoft.com/office/drawing/2014/main" id="{97DF00A0-6FCB-4EB8-B179-3CC6CB5D94BE}"/>
              </a:ext>
            </a:extLst>
          </p:cNvPr>
          <p:cNvSpPr txBox="1"/>
          <p:nvPr/>
        </p:nvSpPr>
        <p:spPr>
          <a:xfrm>
            <a:off x="3250970" y="1557366"/>
            <a:ext cx="185058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Gestión </a:t>
            </a:r>
          </a:p>
          <a:p>
            <a:pPr algn="ctr"/>
            <a:r>
              <a:rPr lang="es-CO" sz="16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General</a:t>
            </a:r>
          </a:p>
          <a:p>
            <a:pPr algn="ctr"/>
            <a:r>
              <a:rPr lang="es-CO" sz="16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$207.500</a:t>
            </a:r>
            <a:endParaRPr lang="es-CO" sz="1600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F14F712F-B504-4522-905A-D3BD48BFC4BC}"/>
              </a:ext>
            </a:extLst>
          </p:cNvPr>
          <p:cNvGrpSpPr/>
          <p:nvPr/>
        </p:nvGrpSpPr>
        <p:grpSpPr>
          <a:xfrm rot="10582237">
            <a:off x="8791175" y="4122032"/>
            <a:ext cx="1778570" cy="2280885"/>
            <a:chOff x="9761683" y="2267941"/>
            <a:chExt cx="1385889" cy="1838328"/>
          </a:xfrm>
        </p:grpSpPr>
        <p:grpSp>
          <p:nvGrpSpPr>
            <p:cNvPr id="19" name="Grupo 18">
              <a:extLst>
                <a:ext uri="{FF2B5EF4-FFF2-40B4-BE49-F238E27FC236}">
                  <a16:creationId xmlns:a16="http://schemas.microsoft.com/office/drawing/2014/main" id="{D83F3DFC-791A-49A7-93BF-1E0DF408E6AF}"/>
                </a:ext>
              </a:extLst>
            </p:cNvPr>
            <p:cNvGrpSpPr/>
            <p:nvPr/>
          </p:nvGrpSpPr>
          <p:grpSpPr>
            <a:xfrm rot="5400000">
              <a:off x="9535464" y="2494160"/>
              <a:ext cx="1838328" cy="1385889"/>
              <a:chOff x="-4523065" y="3419045"/>
              <a:chExt cx="1838328" cy="1385889"/>
            </a:xfrm>
          </p:grpSpPr>
          <p:sp>
            <p:nvSpPr>
              <p:cNvPr id="23" name="Freeform 31">
                <a:extLst>
                  <a:ext uri="{FF2B5EF4-FFF2-40B4-BE49-F238E27FC236}">
                    <a16:creationId xmlns:a16="http://schemas.microsoft.com/office/drawing/2014/main" id="{AC1C0C77-0497-42C3-840F-8B3C199A0F1D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>
                <a:off x="-3619775" y="3628596"/>
                <a:ext cx="935038" cy="1176338"/>
              </a:xfrm>
              <a:custGeom>
                <a:avLst/>
                <a:gdLst>
                  <a:gd name="T0" fmla="*/ 0 w 4905"/>
                  <a:gd name="T1" fmla="*/ 369 h 6170"/>
                  <a:gd name="T2" fmla="*/ 4905 w 4905"/>
                  <a:gd name="T3" fmla="*/ 369 h 6170"/>
                  <a:gd name="T4" fmla="*/ 3581 w 4905"/>
                  <a:gd name="T5" fmla="*/ 6170 h 6170"/>
                  <a:gd name="T6" fmla="*/ 1325 w 4905"/>
                  <a:gd name="T7" fmla="*/ 6170 h 6170"/>
                  <a:gd name="T8" fmla="*/ 0 w 4905"/>
                  <a:gd name="T9" fmla="*/ 369 h 6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05" h="6170">
                    <a:moveTo>
                      <a:pt x="0" y="369"/>
                    </a:moveTo>
                    <a:cubicBezTo>
                      <a:pt x="1615" y="0"/>
                      <a:pt x="3291" y="0"/>
                      <a:pt x="4905" y="369"/>
                    </a:cubicBezTo>
                    <a:lnTo>
                      <a:pt x="3581" y="6170"/>
                    </a:lnTo>
                    <a:cubicBezTo>
                      <a:pt x="2838" y="6001"/>
                      <a:pt x="2067" y="6001"/>
                      <a:pt x="1325" y="6170"/>
                    </a:cubicBezTo>
                    <a:lnTo>
                      <a:pt x="0" y="369"/>
                    </a:lnTo>
                    <a:close/>
                  </a:path>
                </a:pathLst>
              </a:custGeom>
              <a:solidFill>
                <a:srgbClr val="161E35"/>
              </a:solidFill>
              <a:ln w="12700" cap="flat">
                <a:solidFill>
                  <a:srgbClr val="B9B9B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O" dirty="0"/>
              </a:p>
            </p:txBody>
          </p:sp>
          <p:sp>
            <p:nvSpPr>
              <p:cNvPr id="24" name="Freeform 33">
                <a:extLst>
                  <a:ext uri="{FF2B5EF4-FFF2-40B4-BE49-F238E27FC236}">
                    <a16:creationId xmlns:a16="http://schemas.microsoft.com/office/drawing/2014/main" id="{EA746D0D-0548-4283-915E-3B66F4015200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>
                <a:off x="-4523065" y="3419045"/>
                <a:ext cx="1093788" cy="1290638"/>
              </a:xfrm>
              <a:custGeom>
                <a:avLst/>
                <a:gdLst>
                  <a:gd name="T0" fmla="*/ 1324 w 5743"/>
                  <a:gd name="T1" fmla="*/ 0 h 6780"/>
                  <a:gd name="T2" fmla="*/ 5743 w 5743"/>
                  <a:gd name="T3" fmla="*/ 2128 h 6780"/>
                  <a:gd name="T4" fmla="*/ 2032 w 5743"/>
                  <a:gd name="T5" fmla="*/ 6780 h 6780"/>
                  <a:gd name="T6" fmla="*/ 0 w 5743"/>
                  <a:gd name="T7" fmla="*/ 5801 h 6780"/>
                  <a:gd name="T8" fmla="*/ 1324 w 5743"/>
                  <a:gd name="T9" fmla="*/ 0 h 67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43" h="6780">
                    <a:moveTo>
                      <a:pt x="1324" y="0"/>
                    </a:moveTo>
                    <a:cubicBezTo>
                      <a:pt x="2938" y="368"/>
                      <a:pt x="4448" y="1095"/>
                      <a:pt x="5743" y="2128"/>
                    </a:cubicBezTo>
                    <a:lnTo>
                      <a:pt x="2032" y="6780"/>
                    </a:lnTo>
                    <a:cubicBezTo>
                      <a:pt x="1437" y="6305"/>
                      <a:pt x="742" y="5971"/>
                      <a:pt x="0" y="5801"/>
                    </a:cubicBezTo>
                    <a:lnTo>
                      <a:pt x="1324" y="0"/>
                    </a:lnTo>
                    <a:close/>
                  </a:path>
                </a:pathLst>
              </a:custGeom>
              <a:solidFill>
                <a:srgbClr val="161E35"/>
              </a:solidFill>
              <a:ln w="12700" cap="flat">
                <a:solidFill>
                  <a:srgbClr val="B9B9B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O" dirty="0"/>
              </a:p>
            </p:txBody>
          </p:sp>
        </p:grpSp>
        <p:sp>
          <p:nvSpPr>
            <p:cNvPr id="88" name="Freeform 37">
              <a:extLst>
                <a:ext uri="{FF2B5EF4-FFF2-40B4-BE49-F238E27FC236}">
                  <a16:creationId xmlns:a16="http://schemas.microsoft.com/office/drawing/2014/main" id="{1F3F9367-BC3D-49E4-8D8C-C833467501BA}"/>
                </a:ext>
              </a:extLst>
            </p:cNvPr>
            <p:cNvSpPr>
              <a:spLocks/>
            </p:cNvSpPr>
            <p:nvPr/>
          </p:nvSpPr>
          <p:spPr bwMode="auto">
            <a:xfrm rot="13056051">
              <a:off x="10711682" y="2868163"/>
              <a:ext cx="373914" cy="520952"/>
            </a:xfrm>
            <a:custGeom>
              <a:avLst/>
              <a:gdLst>
                <a:gd name="T0" fmla="*/ 5362 w 6453"/>
                <a:gd name="T1" fmla="*/ 0 h 4782"/>
                <a:gd name="T2" fmla="*/ 6453 w 6453"/>
                <a:gd name="T3" fmla="*/ 4782 h 4782"/>
                <a:gd name="T4" fmla="*/ 502 w 6453"/>
                <a:gd name="T5" fmla="*/ 4782 h 4782"/>
                <a:gd name="T6" fmla="*/ 0 w 6453"/>
                <a:gd name="T7" fmla="*/ 2582 h 4782"/>
                <a:gd name="T8" fmla="*/ 5362 w 6453"/>
                <a:gd name="T9" fmla="*/ 0 h 4782"/>
                <a:gd name="connsiteX0" fmla="*/ 8309 w 8439"/>
                <a:gd name="connsiteY0" fmla="*/ 0 h 10000"/>
                <a:gd name="connsiteX1" fmla="*/ 3043 w 8439"/>
                <a:gd name="connsiteY1" fmla="*/ 10000 h 10000"/>
                <a:gd name="connsiteX2" fmla="*/ 778 w 8439"/>
                <a:gd name="connsiteY2" fmla="*/ 10000 h 10000"/>
                <a:gd name="connsiteX3" fmla="*/ 0 w 8439"/>
                <a:gd name="connsiteY3" fmla="*/ 5399 h 10000"/>
                <a:gd name="connsiteX4" fmla="*/ 8309 w 8439"/>
                <a:gd name="connsiteY4" fmla="*/ 0 h 10000"/>
                <a:gd name="connsiteX0" fmla="*/ 1969 w 3606"/>
                <a:gd name="connsiteY0" fmla="*/ 0 h 5636"/>
                <a:gd name="connsiteX1" fmla="*/ 3606 w 3606"/>
                <a:gd name="connsiteY1" fmla="*/ 5636 h 5636"/>
                <a:gd name="connsiteX2" fmla="*/ 922 w 3606"/>
                <a:gd name="connsiteY2" fmla="*/ 5636 h 5636"/>
                <a:gd name="connsiteX3" fmla="*/ 0 w 3606"/>
                <a:gd name="connsiteY3" fmla="*/ 1035 h 5636"/>
                <a:gd name="connsiteX4" fmla="*/ 1969 w 3606"/>
                <a:gd name="connsiteY4" fmla="*/ 0 h 5636"/>
                <a:gd name="connsiteX0" fmla="*/ 5460 w 10000"/>
                <a:gd name="connsiteY0" fmla="*/ 0 h 10000"/>
                <a:gd name="connsiteX1" fmla="*/ 10000 w 10000"/>
                <a:gd name="connsiteY1" fmla="*/ 10000 h 10000"/>
                <a:gd name="connsiteX2" fmla="*/ 2557 w 10000"/>
                <a:gd name="connsiteY2" fmla="*/ 10000 h 10000"/>
                <a:gd name="connsiteX3" fmla="*/ 0 w 10000"/>
                <a:gd name="connsiteY3" fmla="*/ 1836 h 10000"/>
                <a:gd name="connsiteX4" fmla="*/ 5460 w 10000"/>
                <a:gd name="connsiteY4" fmla="*/ 0 h 10000"/>
                <a:gd name="connsiteX0" fmla="*/ 6033 w 10000"/>
                <a:gd name="connsiteY0" fmla="*/ 0 h 10185"/>
                <a:gd name="connsiteX1" fmla="*/ 10000 w 10000"/>
                <a:gd name="connsiteY1" fmla="*/ 10185 h 10185"/>
                <a:gd name="connsiteX2" fmla="*/ 2557 w 10000"/>
                <a:gd name="connsiteY2" fmla="*/ 10185 h 10185"/>
                <a:gd name="connsiteX3" fmla="*/ 0 w 10000"/>
                <a:gd name="connsiteY3" fmla="*/ 2021 h 10185"/>
                <a:gd name="connsiteX4" fmla="*/ 6033 w 10000"/>
                <a:gd name="connsiteY4" fmla="*/ 0 h 10185"/>
                <a:gd name="connsiteX0" fmla="*/ 6876 w 10000"/>
                <a:gd name="connsiteY0" fmla="*/ 0 h 10515"/>
                <a:gd name="connsiteX1" fmla="*/ 10000 w 10000"/>
                <a:gd name="connsiteY1" fmla="*/ 10515 h 10515"/>
                <a:gd name="connsiteX2" fmla="*/ 2557 w 10000"/>
                <a:gd name="connsiteY2" fmla="*/ 10515 h 10515"/>
                <a:gd name="connsiteX3" fmla="*/ 0 w 10000"/>
                <a:gd name="connsiteY3" fmla="*/ 2351 h 10515"/>
                <a:gd name="connsiteX4" fmla="*/ 6876 w 10000"/>
                <a:gd name="connsiteY4" fmla="*/ 0 h 10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515">
                  <a:moveTo>
                    <a:pt x="6876" y="0"/>
                  </a:moveTo>
                  <a:cubicBezTo>
                    <a:pt x="6840" y="18"/>
                    <a:pt x="10000" y="4371"/>
                    <a:pt x="10000" y="10515"/>
                  </a:cubicBezTo>
                  <a:lnTo>
                    <a:pt x="2557" y="10515"/>
                  </a:lnTo>
                  <a:cubicBezTo>
                    <a:pt x="2557" y="7689"/>
                    <a:pt x="1681" y="4898"/>
                    <a:pt x="0" y="2351"/>
                  </a:cubicBezTo>
                  <a:lnTo>
                    <a:pt x="6876" y="0"/>
                  </a:lnTo>
                  <a:close/>
                </a:path>
              </a:pathLst>
            </a:custGeom>
            <a:gradFill>
              <a:gsLst>
                <a:gs pos="0">
                  <a:srgbClr val="112A51"/>
                </a:gs>
                <a:gs pos="100000">
                  <a:srgbClr val="00609D"/>
                </a:gs>
              </a:gsLst>
              <a:lin ang="4800000" scaled="0"/>
            </a:gradFill>
            <a:ln w="12700" cap="flat" cmpd="sng" algn="ctr">
              <a:solidFill>
                <a:srgbClr val="B9B9B7"/>
              </a:solidFill>
              <a:prstDash val="solid"/>
              <a:miter lim="800000"/>
            </a:ln>
            <a:effectLst/>
          </p:spPr>
          <p:txBody>
            <a:bodyPr lIns="107984" tIns="53990" rIns="107984" bIns="53990" anchor="ctr"/>
            <a:lstStyle/>
            <a:p>
              <a:pPr algn="ctr" defTabSz="900104"/>
              <a:endParaRPr lang="es-CO" sz="1575" kern="0" dirty="0">
                <a:solidFill>
                  <a:prstClr val="white"/>
                </a:solidFill>
                <a:latin typeface="Century Gothic" charset="0"/>
              </a:endParaRPr>
            </a:p>
          </p:txBody>
        </p:sp>
        <p:sp>
          <p:nvSpPr>
            <p:cNvPr id="99" name="Freeform 37">
              <a:extLst>
                <a:ext uri="{FF2B5EF4-FFF2-40B4-BE49-F238E27FC236}">
                  <a16:creationId xmlns:a16="http://schemas.microsoft.com/office/drawing/2014/main" id="{C01962E7-1419-42EB-84E0-0D34F40DAD3A}"/>
                </a:ext>
              </a:extLst>
            </p:cNvPr>
            <p:cNvSpPr>
              <a:spLocks/>
            </p:cNvSpPr>
            <p:nvPr/>
          </p:nvSpPr>
          <p:spPr bwMode="auto">
            <a:xfrm rot="11525756">
              <a:off x="10609743" y="3388589"/>
              <a:ext cx="358621" cy="560763"/>
            </a:xfrm>
            <a:custGeom>
              <a:avLst/>
              <a:gdLst>
                <a:gd name="T0" fmla="*/ 5362 w 6453"/>
                <a:gd name="T1" fmla="*/ 0 h 4782"/>
                <a:gd name="T2" fmla="*/ 6453 w 6453"/>
                <a:gd name="T3" fmla="*/ 4782 h 4782"/>
                <a:gd name="T4" fmla="*/ 502 w 6453"/>
                <a:gd name="T5" fmla="*/ 4782 h 4782"/>
                <a:gd name="T6" fmla="*/ 0 w 6453"/>
                <a:gd name="T7" fmla="*/ 2582 h 4782"/>
                <a:gd name="T8" fmla="*/ 5362 w 6453"/>
                <a:gd name="T9" fmla="*/ 0 h 4782"/>
                <a:gd name="connsiteX0" fmla="*/ 8309 w 8439"/>
                <a:gd name="connsiteY0" fmla="*/ 0 h 10000"/>
                <a:gd name="connsiteX1" fmla="*/ 3043 w 8439"/>
                <a:gd name="connsiteY1" fmla="*/ 10000 h 10000"/>
                <a:gd name="connsiteX2" fmla="*/ 778 w 8439"/>
                <a:gd name="connsiteY2" fmla="*/ 10000 h 10000"/>
                <a:gd name="connsiteX3" fmla="*/ 0 w 8439"/>
                <a:gd name="connsiteY3" fmla="*/ 5399 h 10000"/>
                <a:gd name="connsiteX4" fmla="*/ 8309 w 8439"/>
                <a:gd name="connsiteY4" fmla="*/ 0 h 10000"/>
                <a:gd name="connsiteX0" fmla="*/ 1969 w 3606"/>
                <a:gd name="connsiteY0" fmla="*/ 0 h 5636"/>
                <a:gd name="connsiteX1" fmla="*/ 3606 w 3606"/>
                <a:gd name="connsiteY1" fmla="*/ 5636 h 5636"/>
                <a:gd name="connsiteX2" fmla="*/ 922 w 3606"/>
                <a:gd name="connsiteY2" fmla="*/ 5636 h 5636"/>
                <a:gd name="connsiteX3" fmla="*/ 0 w 3606"/>
                <a:gd name="connsiteY3" fmla="*/ 1035 h 5636"/>
                <a:gd name="connsiteX4" fmla="*/ 1969 w 3606"/>
                <a:gd name="connsiteY4" fmla="*/ 0 h 5636"/>
                <a:gd name="connsiteX0" fmla="*/ 5460 w 10000"/>
                <a:gd name="connsiteY0" fmla="*/ 0 h 10000"/>
                <a:gd name="connsiteX1" fmla="*/ 10000 w 10000"/>
                <a:gd name="connsiteY1" fmla="*/ 10000 h 10000"/>
                <a:gd name="connsiteX2" fmla="*/ 2557 w 10000"/>
                <a:gd name="connsiteY2" fmla="*/ 10000 h 10000"/>
                <a:gd name="connsiteX3" fmla="*/ 0 w 10000"/>
                <a:gd name="connsiteY3" fmla="*/ 1836 h 10000"/>
                <a:gd name="connsiteX4" fmla="*/ 5460 w 10000"/>
                <a:gd name="connsiteY4" fmla="*/ 0 h 10000"/>
                <a:gd name="connsiteX0" fmla="*/ 6033 w 10000"/>
                <a:gd name="connsiteY0" fmla="*/ 0 h 10185"/>
                <a:gd name="connsiteX1" fmla="*/ 10000 w 10000"/>
                <a:gd name="connsiteY1" fmla="*/ 10185 h 10185"/>
                <a:gd name="connsiteX2" fmla="*/ 2557 w 10000"/>
                <a:gd name="connsiteY2" fmla="*/ 10185 h 10185"/>
                <a:gd name="connsiteX3" fmla="*/ 0 w 10000"/>
                <a:gd name="connsiteY3" fmla="*/ 2021 h 10185"/>
                <a:gd name="connsiteX4" fmla="*/ 6033 w 10000"/>
                <a:gd name="connsiteY4" fmla="*/ 0 h 10185"/>
                <a:gd name="connsiteX0" fmla="*/ 6876 w 10000"/>
                <a:gd name="connsiteY0" fmla="*/ 0 h 10515"/>
                <a:gd name="connsiteX1" fmla="*/ 10000 w 10000"/>
                <a:gd name="connsiteY1" fmla="*/ 10515 h 10515"/>
                <a:gd name="connsiteX2" fmla="*/ 2557 w 10000"/>
                <a:gd name="connsiteY2" fmla="*/ 10515 h 10515"/>
                <a:gd name="connsiteX3" fmla="*/ 0 w 10000"/>
                <a:gd name="connsiteY3" fmla="*/ 2351 h 10515"/>
                <a:gd name="connsiteX4" fmla="*/ 6876 w 10000"/>
                <a:gd name="connsiteY4" fmla="*/ 0 h 10515"/>
                <a:gd name="connsiteX0" fmla="*/ 6876 w 9591"/>
                <a:gd name="connsiteY0" fmla="*/ 0 h 10919"/>
                <a:gd name="connsiteX1" fmla="*/ 9591 w 9591"/>
                <a:gd name="connsiteY1" fmla="*/ 10919 h 10919"/>
                <a:gd name="connsiteX2" fmla="*/ 2557 w 9591"/>
                <a:gd name="connsiteY2" fmla="*/ 10515 h 10919"/>
                <a:gd name="connsiteX3" fmla="*/ 0 w 9591"/>
                <a:gd name="connsiteY3" fmla="*/ 2351 h 10919"/>
                <a:gd name="connsiteX4" fmla="*/ 6876 w 9591"/>
                <a:gd name="connsiteY4" fmla="*/ 0 h 10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91" h="10919">
                  <a:moveTo>
                    <a:pt x="6876" y="0"/>
                  </a:moveTo>
                  <a:cubicBezTo>
                    <a:pt x="6840" y="18"/>
                    <a:pt x="9591" y="4775"/>
                    <a:pt x="9591" y="10919"/>
                  </a:cubicBezTo>
                  <a:lnTo>
                    <a:pt x="2557" y="10515"/>
                  </a:lnTo>
                  <a:cubicBezTo>
                    <a:pt x="2557" y="7689"/>
                    <a:pt x="1681" y="4898"/>
                    <a:pt x="0" y="2351"/>
                  </a:cubicBezTo>
                  <a:lnTo>
                    <a:pt x="6876" y="0"/>
                  </a:lnTo>
                  <a:close/>
                </a:path>
              </a:pathLst>
            </a:custGeom>
            <a:solidFill>
              <a:srgbClr val="00AD24"/>
            </a:solidFill>
            <a:ln w="12700" cap="flat">
              <a:solidFill>
                <a:srgbClr val="B9B9B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 dirty="0"/>
            </a:p>
          </p:txBody>
        </p:sp>
      </p:grpSp>
      <p:grpSp>
        <p:nvGrpSpPr>
          <p:cNvPr id="260" name="Grupo 259">
            <a:extLst>
              <a:ext uri="{FF2B5EF4-FFF2-40B4-BE49-F238E27FC236}">
                <a16:creationId xmlns:a16="http://schemas.microsoft.com/office/drawing/2014/main" id="{CC450954-F8C5-4797-A756-79C468A21E25}"/>
              </a:ext>
            </a:extLst>
          </p:cNvPr>
          <p:cNvGrpSpPr/>
          <p:nvPr/>
        </p:nvGrpSpPr>
        <p:grpSpPr>
          <a:xfrm>
            <a:off x="10642161" y="4127075"/>
            <a:ext cx="1584375" cy="901062"/>
            <a:chOff x="2110850" y="1164126"/>
            <a:chExt cx="1234569" cy="715797"/>
          </a:xfrm>
        </p:grpSpPr>
        <p:sp>
          <p:nvSpPr>
            <p:cNvPr id="261" name="CuadroTexto 260">
              <a:extLst>
                <a:ext uri="{FF2B5EF4-FFF2-40B4-BE49-F238E27FC236}">
                  <a16:creationId xmlns:a16="http://schemas.microsoft.com/office/drawing/2014/main" id="{43A506CF-782C-4127-8EDE-59C1D87D6295}"/>
                </a:ext>
              </a:extLst>
            </p:cNvPr>
            <p:cNvSpPr txBox="1"/>
            <p:nvPr/>
          </p:nvSpPr>
          <p:spPr>
            <a:xfrm>
              <a:off x="2279957" y="1684327"/>
              <a:ext cx="1065462" cy="1955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$ 12.000</a:t>
              </a:r>
            </a:p>
          </p:txBody>
        </p:sp>
        <p:grpSp>
          <p:nvGrpSpPr>
            <p:cNvPr id="262" name="Grupo 261">
              <a:extLst>
                <a:ext uri="{FF2B5EF4-FFF2-40B4-BE49-F238E27FC236}">
                  <a16:creationId xmlns:a16="http://schemas.microsoft.com/office/drawing/2014/main" id="{3220F321-81E7-42BD-9B41-F28243E77561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263" name="CuadroTexto 262">
                <a:extLst>
                  <a:ext uri="{FF2B5EF4-FFF2-40B4-BE49-F238E27FC236}">
                    <a16:creationId xmlns:a16="http://schemas.microsoft.com/office/drawing/2014/main" id="{46CE41D9-8F9E-41AF-8B68-5BD6A13873BB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</a:t>
                </a:r>
              </a:p>
            </p:txBody>
          </p:sp>
          <p:grpSp>
            <p:nvGrpSpPr>
              <p:cNvPr id="264" name="Grupo 263">
                <a:extLst>
                  <a:ext uri="{FF2B5EF4-FFF2-40B4-BE49-F238E27FC236}">
                    <a16:creationId xmlns:a16="http://schemas.microsoft.com/office/drawing/2014/main" id="{B42763D9-7C2B-4212-BF43-9EB2DB456C0A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266" name="Elipse 265">
                  <a:extLst>
                    <a:ext uri="{FF2B5EF4-FFF2-40B4-BE49-F238E27FC236}">
                      <a16:creationId xmlns:a16="http://schemas.microsoft.com/office/drawing/2014/main" id="{C8E77F73-96DD-4300-97D8-EF2DED6AD3F6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gradFill>
                  <a:gsLst>
                    <a:gs pos="0">
                      <a:srgbClr val="008D26"/>
                    </a:gs>
                    <a:gs pos="71000">
                      <a:srgbClr val="00A724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267" name="Elipse 266">
                  <a:extLst>
                    <a:ext uri="{FF2B5EF4-FFF2-40B4-BE49-F238E27FC236}">
                      <a16:creationId xmlns:a16="http://schemas.microsoft.com/office/drawing/2014/main" id="{4BC5A185-7C96-4CB7-909C-4564762AC8B6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268" name="CuadroTexto 267">
                  <a:extLst>
                    <a:ext uri="{FF2B5EF4-FFF2-40B4-BE49-F238E27FC236}">
                      <a16:creationId xmlns:a16="http://schemas.microsoft.com/office/drawing/2014/main" id="{B3314109-0536-403A-8684-CF174693DE2C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265" name="CuadroTexto 264">
                <a:hlinkClick r:id="" action="ppaction://noaction"/>
                <a:extLst>
                  <a:ext uri="{FF2B5EF4-FFF2-40B4-BE49-F238E27FC236}">
                    <a16:creationId xmlns:a16="http://schemas.microsoft.com/office/drawing/2014/main" id="{62BB0590-4B2F-48E2-9419-FC51B4B5D73B}"/>
                  </a:ext>
                </a:extLst>
              </p:cNvPr>
              <p:cNvSpPr txBox="1"/>
              <p:nvPr/>
            </p:nvSpPr>
            <p:spPr>
              <a:xfrm>
                <a:off x="2026774" y="2471635"/>
                <a:ext cx="285189" cy="1466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MX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 </a:t>
                </a:r>
                <a:endParaRPr lang="es-CO" sz="1200" b="1" dirty="0">
                  <a:solidFill>
                    <a:srgbClr val="161E35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grpSp>
        <p:nvGrpSpPr>
          <p:cNvPr id="269" name="Grupo 268">
            <a:extLst>
              <a:ext uri="{FF2B5EF4-FFF2-40B4-BE49-F238E27FC236}">
                <a16:creationId xmlns:a16="http://schemas.microsoft.com/office/drawing/2014/main" id="{6964A011-609D-4A34-8A4B-1929D058C57B}"/>
              </a:ext>
            </a:extLst>
          </p:cNvPr>
          <p:cNvGrpSpPr/>
          <p:nvPr/>
        </p:nvGrpSpPr>
        <p:grpSpPr>
          <a:xfrm>
            <a:off x="10559367" y="5367272"/>
            <a:ext cx="1773795" cy="899961"/>
            <a:chOff x="2110850" y="1164126"/>
            <a:chExt cx="1382168" cy="714923"/>
          </a:xfrm>
        </p:grpSpPr>
        <p:sp>
          <p:nvSpPr>
            <p:cNvPr id="270" name="CuadroTexto 269">
              <a:extLst>
                <a:ext uri="{FF2B5EF4-FFF2-40B4-BE49-F238E27FC236}">
                  <a16:creationId xmlns:a16="http://schemas.microsoft.com/office/drawing/2014/main" id="{3B395626-D27D-47BC-910C-8F7BCB7EA021}"/>
                </a:ext>
              </a:extLst>
            </p:cNvPr>
            <p:cNvSpPr txBox="1"/>
            <p:nvPr/>
          </p:nvSpPr>
          <p:spPr>
            <a:xfrm>
              <a:off x="2427556" y="1683453"/>
              <a:ext cx="1065462" cy="1955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$ 3.000</a:t>
              </a:r>
            </a:p>
          </p:txBody>
        </p:sp>
        <p:grpSp>
          <p:nvGrpSpPr>
            <p:cNvPr id="271" name="Grupo 270">
              <a:extLst>
                <a:ext uri="{FF2B5EF4-FFF2-40B4-BE49-F238E27FC236}">
                  <a16:creationId xmlns:a16="http://schemas.microsoft.com/office/drawing/2014/main" id="{2D5AB347-A1F7-4704-B157-F45E721D2B74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272" name="CuadroTexto 271">
                <a:extLst>
                  <a:ext uri="{FF2B5EF4-FFF2-40B4-BE49-F238E27FC236}">
                    <a16:creationId xmlns:a16="http://schemas.microsoft.com/office/drawing/2014/main" id="{F620E0A5-2129-41E9-B816-0CA5ABB77290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Actividades</a:t>
                </a:r>
              </a:p>
            </p:txBody>
          </p:sp>
          <p:grpSp>
            <p:nvGrpSpPr>
              <p:cNvPr id="273" name="Grupo 272">
                <a:extLst>
                  <a:ext uri="{FF2B5EF4-FFF2-40B4-BE49-F238E27FC236}">
                    <a16:creationId xmlns:a16="http://schemas.microsoft.com/office/drawing/2014/main" id="{01342D12-DEA7-47CA-A00F-439AC8F9D2B9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275" name="Elipse 274">
                  <a:extLst>
                    <a:ext uri="{FF2B5EF4-FFF2-40B4-BE49-F238E27FC236}">
                      <a16:creationId xmlns:a16="http://schemas.microsoft.com/office/drawing/2014/main" id="{9F7AAD06-5338-487D-A524-5259A4BD8149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gradFill>
                  <a:gsLst>
                    <a:gs pos="0">
                      <a:srgbClr val="008D26"/>
                    </a:gs>
                    <a:gs pos="71000">
                      <a:srgbClr val="00A724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276" name="Elipse 275">
                  <a:extLst>
                    <a:ext uri="{FF2B5EF4-FFF2-40B4-BE49-F238E27FC236}">
                      <a16:creationId xmlns:a16="http://schemas.microsoft.com/office/drawing/2014/main" id="{13ACFBC5-3BA5-4E86-AE84-AA3F52C4972D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277" name="CuadroTexto 276">
                  <a:extLst>
                    <a:ext uri="{FF2B5EF4-FFF2-40B4-BE49-F238E27FC236}">
                      <a16:creationId xmlns:a16="http://schemas.microsoft.com/office/drawing/2014/main" id="{943FFF03-BB75-4BA6-887D-E3294119878C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274" name="CuadroTexto 273">
                <a:hlinkClick r:id="" action="ppaction://noaction"/>
                <a:extLst>
                  <a:ext uri="{FF2B5EF4-FFF2-40B4-BE49-F238E27FC236}">
                    <a16:creationId xmlns:a16="http://schemas.microsoft.com/office/drawing/2014/main" id="{5EABD4A7-0298-49A3-8F23-4A6BB08024DE}"/>
                  </a:ext>
                </a:extLst>
              </p:cNvPr>
              <p:cNvSpPr txBox="1"/>
              <p:nvPr/>
            </p:nvSpPr>
            <p:spPr>
              <a:xfrm>
                <a:off x="2032566" y="2478034"/>
                <a:ext cx="285189" cy="1466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CO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 </a:t>
                </a:r>
              </a:p>
            </p:txBody>
          </p:sp>
        </p:grpSp>
      </p:grpSp>
      <p:grpSp>
        <p:nvGrpSpPr>
          <p:cNvPr id="6" name="Grupo 5">
            <a:extLst>
              <a:ext uri="{FF2B5EF4-FFF2-40B4-BE49-F238E27FC236}">
                <a16:creationId xmlns:a16="http://schemas.microsoft.com/office/drawing/2014/main" id="{E21FFB6D-CEFF-400C-B670-CAFBAE2105F6}"/>
              </a:ext>
            </a:extLst>
          </p:cNvPr>
          <p:cNvGrpSpPr/>
          <p:nvPr/>
        </p:nvGrpSpPr>
        <p:grpSpPr>
          <a:xfrm>
            <a:off x="7204274" y="3954216"/>
            <a:ext cx="1795231" cy="1843574"/>
            <a:chOff x="7204274" y="3954216"/>
            <a:chExt cx="1795231" cy="1843574"/>
          </a:xfrm>
        </p:grpSpPr>
        <p:sp>
          <p:nvSpPr>
            <p:cNvPr id="80" name="Forma libre: forma 79">
              <a:extLst>
                <a:ext uri="{FF2B5EF4-FFF2-40B4-BE49-F238E27FC236}">
                  <a16:creationId xmlns:a16="http://schemas.microsoft.com/office/drawing/2014/main" id="{6DB2F538-17E7-4EA8-941A-16725941CF84}"/>
                </a:ext>
              </a:extLst>
            </p:cNvPr>
            <p:cNvSpPr/>
            <p:nvPr/>
          </p:nvSpPr>
          <p:spPr>
            <a:xfrm>
              <a:off x="7204274" y="3954216"/>
              <a:ext cx="1795231" cy="1843574"/>
            </a:xfrm>
            <a:custGeom>
              <a:avLst/>
              <a:gdLst>
                <a:gd name="connsiteX0" fmla="*/ 2344344 w 4688688"/>
                <a:gd name="connsiteY0" fmla="*/ 1113777 h 4666312"/>
                <a:gd name="connsiteX1" fmla="*/ 1124965 w 4688688"/>
                <a:gd name="connsiteY1" fmla="*/ 2333156 h 4666312"/>
                <a:gd name="connsiteX2" fmla="*/ 2344344 w 4688688"/>
                <a:gd name="connsiteY2" fmla="*/ 3552535 h 4666312"/>
                <a:gd name="connsiteX3" fmla="*/ 3563723 w 4688688"/>
                <a:gd name="connsiteY3" fmla="*/ 2333156 h 4666312"/>
                <a:gd name="connsiteX4" fmla="*/ 2344344 w 4688688"/>
                <a:gd name="connsiteY4" fmla="*/ 1113777 h 4666312"/>
                <a:gd name="connsiteX5" fmla="*/ 2303562 w 4688688"/>
                <a:gd name="connsiteY5" fmla="*/ 0 h 4666312"/>
                <a:gd name="connsiteX6" fmla="*/ 2412822 w 4688688"/>
                <a:gd name="connsiteY6" fmla="*/ 329849 h 4666312"/>
                <a:gd name="connsiteX7" fmla="*/ 2550901 w 4688688"/>
                <a:gd name="connsiteY7" fmla="*/ 336821 h 4666312"/>
                <a:gd name="connsiteX8" fmla="*/ 2737245 w 4688688"/>
                <a:gd name="connsiteY8" fmla="*/ 364666 h 4666312"/>
                <a:gd name="connsiteX9" fmla="*/ 2752157 w 4688688"/>
                <a:gd name="connsiteY9" fmla="*/ 368352 h 4666312"/>
                <a:gd name="connsiteX10" fmla="*/ 2960488 w 4688688"/>
                <a:gd name="connsiteY10" fmla="*/ 68513 h 4666312"/>
                <a:gd name="connsiteX11" fmla="*/ 3472375 w 4688688"/>
                <a:gd name="connsiteY11" fmla="*/ 295696 h 4666312"/>
                <a:gd name="connsiteX12" fmla="*/ 3395977 w 4688688"/>
                <a:gd name="connsiteY12" fmla="*/ 624705 h 4666312"/>
                <a:gd name="connsiteX13" fmla="*/ 3414141 w 4688688"/>
                <a:gd name="connsiteY13" fmla="*/ 635075 h 4666312"/>
                <a:gd name="connsiteX14" fmla="*/ 3615016 w 4688688"/>
                <a:gd name="connsiteY14" fmla="*/ 780292 h 4666312"/>
                <a:gd name="connsiteX15" fmla="*/ 3682800 w 4688688"/>
                <a:gd name="connsiteY15" fmla="*/ 843343 h 4666312"/>
                <a:gd name="connsiteX16" fmla="*/ 4003860 w 4688688"/>
                <a:gd name="connsiteY16" fmla="*/ 685218 h 4666312"/>
                <a:gd name="connsiteX17" fmla="*/ 4341525 w 4688688"/>
                <a:gd name="connsiteY17" fmla="*/ 1132009 h 4666312"/>
                <a:gd name="connsiteX18" fmla="*/ 4110337 w 4688688"/>
                <a:gd name="connsiteY18" fmla="*/ 1388228 h 4666312"/>
                <a:gd name="connsiteX19" fmla="*/ 4199009 w 4688688"/>
                <a:gd name="connsiteY19" fmla="*/ 1571794 h 4666312"/>
                <a:gd name="connsiteX20" fmla="*/ 4251904 w 4688688"/>
                <a:gd name="connsiteY20" fmla="*/ 1721612 h 4666312"/>
                <a:gd name="connsiteX21" fmla="*/ 4605015 w 4688688"/>
                <a:gd name="connsiteY21" fmla="*/ 1735591 h 4666312"/>
                <a:gd name="connsiteX22" fmla="*/ 4688688 w 4688688"/>
                <a:gd name="connsiteY22" fmla="*/ 2289341 h 4666312"/>
                <a:gd name="connsiteX23" fmla="*/ 4341915 w 4688688"/>
                <a:gd name="connsiteY23" fmla="*/ 2411815 h 4666312"/>
                <a:gd name="connsiteX24" fmla="*/ 4335909 w 4688688"/>
                <a:gd name="connsiteY24" fmla="*/ 2530764 h 4666312"/>
                <a:gd name="connsiteX25" fmla="*/ 4305604 w 4688688"/>
                <a:gd name="connsiteY25" fmla="*/ 2729326 h 4666312"/>
                <a:gd name="connsiteX26" fmla="*/ 4300019 w 4688688"/>
                <a:gd name="connsiteY26" fmla="*/ 2751048 h 4666312"/>
                <a:gd name="connsiteX27" fmla="*/ 4603736 w 4688688"/>
                <a:gd name="connsiteY27" fmla="*/ 2947177 h 4666312"/>
                <a:gd name="connsiteX28" fmla="*/ 4394006 w 4688688"/>
                <a:gd name="connsiteY28" fmla="*/ 3466458 h 4666312"/>
                <a:gd name="connsiteX29" fmla="*/ 4034305 w 4688688"/>
                <a:gd name="connsiteY29" fmla="*/ 3395670 h 4666312"/>
                <a:gd name="connsiteX30" fmla="*/ 4004699 w 4688688"/>
                <a:gd name="connsiteY30" fmla="*/ 3444403 h 4666312"/>
                <a:gd name="connsiteX31" fmla="*/ 3858577 w 4688688"/>
                <a:gd name="connsiteY31" fmla="*/ 3635016 h 4666312"/>
                <a:gd name="connsiteX32" fmla="*/ 3826540 w 4688688"/>
                <a:gd name="connsiteY32" fmla="*/ 3667827 h 4666312"/>
                <a:gd name="connsiteX33" fmla="*/ 3992168 w 4688688"/>
                <a:gd name="connsiteY33" fmla="*/ 4002942 h 4666312"/>
                <a:gd name="connsiteX34" fmla="*/ 3545848 w 4688688"/>
                <a:gd name="connsiteY34" fmla="*/ 4341230 h 4666312"/>
                <a:gd name="connsiteX35" fmla="*/ 3274057 w 4688688"/>
                <a:gd name="connsiteY35" fmla="*/ 4096679 h 4666312"/>
                <a:gd name="connsiteX36" fmla="*/ 3079710 w 4688688"/>
                <a:gd name="connsiteY36" fmla="*/ 4187383 h 4666312"/>
                <a:gd name="connsiteX37" fmla="*/ 2950518 w 4688688"/>
                <a:gd name="connsiteY37" fmla="*/ 4231530 h 4666312"/>
                <a:gd name="connsiteX38" fmla="*/ 2929960 w 4688688"/>
                <a:gd name="connsiteY38" fmla="*/ 4592262 h 4666312"/>
                <a:gd name="connsiteX39" fmla="*/ 2374842 w 4688688"/>
                <a:gd name="connsiteY39" fmla="*/ 4666312 h 4666312"/>
                <a:gd name="connsiteX40" fmla="*/ 2259827 w 4688688"/>
                <a:gd name="connsiteY40" fmla="*/ 4321723 h 4666312"/>
                <a:gd name="connsiteX41" fmla="*/ 2141965 w 4688688"/>
                <a:gd name="connsiteY41" fmla="*/ 4315772 h 4666312"/>
                <a:gd name="connsiteX42" fmla="*/ 1955622 w 4688688"/>
                <a:gd name="connsiteY42" fmla="*/ 4287928 h 4666312"/>
                <a:gd name="connsiteX43" fmla="*/ 1923143 w 4688688"/>
                <a:gd name="connsiteY43" fmla="*/ 4279899 h 4666312"/>
                <a:gd name="connsiteX44" fmla="*/ 1708847 w 4688688"/>
                <a:gd name="connsiteY44" fmla="*/ 4593679 h 4666312"/>
                <a:gd name="connsiteX45" fmla="*/ 1195149 w 4688688"/>
                <a:gd name="connsiteY45" fmla="*/ 4370620 h 4666312"/>
                <a:gd name="connsiteX46" fmla="*/ 1274770 w 4688688"/>
                <a:gd name="connsiteY46" fmla="*/ 4014760 h 4666312"/>
                <a:gd name="connsiteX47" fmla="*/ 1130762 w 4688688"/>
                <a:gd name="connsiteY47" fmla="*/ 3914299 h 4666312"/>
                <a:gd name="connsiteX48" fmla="*/ 1001360 w 4688688"/>
                <a:gd name="connsiteY48" fmla="*/ 3803056 h 4666312"/>
                <a:gd name="connsiteX49" fmla="*/ 685231 w 4688688"/>
                <a:gd name="connsiteY49" fmla="*/ 3972881 h 4666312"/>
                <a:gd name="connsiteX50" fmla="*/ 331996 w 4688688"/>
                <a:gd name="connsiteY50" fmla="*/ 3538294 h 4666312"/>
                <a:gd name="connsiteX51" fmla="*/ 573993 w 4688688"/>
                <a:gd name="connsiteY51" fmla="*/ 3250260 h 4666312"/>
                <a:gd name="connsiteX52" fmla="*/ 559921 w 4688688"/>
                <a:gd name="connsiteY52" fmla="*/ 3225910 h 4666312"/>
                <a:gd name="connsiteX53" fmla="*/ 469034 w 4688688"/>
                <a:gd name="connsiteY53" fmla="*/ 3016765 h 4666312"/>
                <a:gd name="connsiteX54" fmla="*/ 445276 w 4688688"/>
                <a:gd name="connsiteY54" fmla="*/ 2938402 h 4666312"/>
                <a:gd name="connsiteX55" fmla="*/ 76049 w 4688688"/>
                <a:gd name="connsiteY55" fmla="*/ 2918695 h 4666312"/>
                <a:gd name="connsiteX56" fmla="*/ 0 w 4688688"/>
                <a:gd name="connsiteY56" fmla="*/ 2363847 h 4666312"/>
                <a:gd name="connsiteX57" fmla="*/ 350202 w 4688688"/>
                <a:gd name="connsiteY57" fmla="*/ 2245554 h 4666312"/>
                <a:gd name="connsiteX58" fmla="*/ 354554 w 4688688"/>
                <a:gd name="connsiteY58" fmla="*/ 2147084 h 4666312"/>
                <a:gd name="connsiteX59" fmla="*/ 374135 w 4688688"/>
                <a:gd name="connsiteY59" fmla="*/ 1993882 h 4666312"/>
                <a:gd name="connsiteX60" fmla="*/ 389769 w 4688688"/>
                <a:gd name="connsiteY60" fmla="*/ 1918349 h 4666312"/>
                <a:gd name="connsiteX61" fmla="*/ 85794 w 4688688"/>
                <a:gd name="connsiteY61" fmla="*/ 1713931 h 4666312"/>
                <a:gd name="connsiteX62" fmla="*/ 305163 w 4688688"/>
                <a:gd name="connsiteY62" fmla="*/ 1198647 h 4666312"/>
                <a:gd name="connsiteX63" fmla="*/ 647339 w 4688688"/>
                <a:gd name="connsiteY63" fmla="*/ 1272633 h 4666312"/>
                <a:gd name="connsiteX64" fmla="*/ 713845 w 4688688"/>
                <a:gd name="connsiteY64" fmla="*/ 1171089 h 4666312"/>
                <a:gd name="connsiteX65" fmla="*/ 803290 w 4688688"/>
                <a:gd name="connsiteY65" fmla="*/ 1054238 h 4666312"/>
                <a:gd name="connsiteX66" fmla="*/ 858298 w 4688688"/>
                <a:gd name="connsiteY66" fmla="*/ 993715 h 4666312"/>
                <a:gd name="connsiteX67" fmla="*/ 690429 w 4688688"/>
                <a:gd name="connsiteY67" fmla="*/ 674981 h 4666312"/>
                <a:gd name="connsiteX68" fmla="*/ 1127900 w 4688688"/>
                <a:gd name="connsiteY68" fmla="*/ 325325 h 4666312"/>
                <a:gd name="connsiteX69" fmla="*/ 1405105 w 4688688"/>
                <a:gd name="connsiteY69" fmla="*/ 562132 h 4666312"/>
                <a:gd name="connsiteX70" fmla="*/ 1568021 w 4688688"/>
                <a:gd name="connsiteY70" fmla="*/ 483651 h 4666312"/>
                <a:gd name="connsiteX71" fmla="*/ 1727378 w 4688688"/>
                <a:gd name="connsiteY71" fmla="*/ 425325 h 4666312"/>
                <a:gd name="connsiteX72" fmla="*/ 1748276 w 4688688"/>
                <a:gd name="connsiteY72" fmla="*/ 72783 h 4666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4688688" h="4666312">
                  <a:moveTo>
                    <a:pt x="2344344" y="1113777"/>
                  </a:moveTo>
                  <a:cubicBezTo>
                    <a:pt x="1670900" y="1113777"/>
                    <a:pt x="1124965" y="1659712"/>
                    <a:pt x="1124965" y="2333156"/>
                  </a:cubicBezTo>
                  <a:cubicBezTo>
                    <a:pt x="1124965" y="3006600"/>
                    <a:pt x="1670900" y="3552535"/>
                    <a:pt x="2344344" y="3552535"/>
                  </a:cubicBezTo>
                  <a:cubicBezTo>
                    <a:pt x="3017788" y="3552535"/>
                    <a:pt x="3563723" y="3006600"/>
                    <a:pt x="3563723" y="2333156"/>
                  </a:cubicBezTo>
                  <a:cubicBezTo>
                    <a:pt x="3563723" y="1659712"/>
                    <a:pt x="3017788" y="1113777"/>
                    <a:pt x="2344344" y="1113777"/>
                  </a:cubicBezTo>
                  <a:close/>
                  <a:moveTo>
                    <a:pt x="2303562" y="0"/>
                  </a:moveTo>
                  <a:lnTo>
                    <a:pt x="2412822" y="329849"/>
                  </a:lnTo>
                  <a:lnTo>
                    <a:pt x="2550901" y="336821"/>
                  </a:lnTo>
                  <a:cubicBezTo>
                    <a:pt x="2613927" y="343222"/>
                    <a:pt x="2676087" y="352549"/>
                    <a:pt x="2737245" y="364666"/>
                  </a:cubicBezTo>
                  <a:lnTo>
                    <a:pt x="2752157" y="368352"/>
                  </a:lnTo>
                  <a:lnTo>
                    <a:pt x="2960488" y="68513"/>
                  </a:lnTo>
                  <a:lnTo>
                    <a:pt x="3472375" y="295696"/>
                  </a:lnTo>
                  <a:lnTo>
                    <a:pt x="3395977" y="624705"/>
                  </a:lnTo>
                  <a:lnTo>
                    <a:pt x="3414141" y="635075"/>
                  </a:lnTo>
                  <a:cubicBezTo>
                    <a:pt x="3484160" y="679372"/>
                    <a:pt x="3551238" y="727897"/>
                    <a:pt x="3615016" y="780292"/>
                  </a:cubicBezTo>
                  <a:lnTo>
                    <a:pt x="3682800" y="843343"/>
                  </a:lnTo>
                  <a:lnTo>
                    <a:pt x="4003860" y="685218"/>
                  </a:lnTo>
                  <a:lnTo>
                    <a:pt x="4341525" y="1132009"/>
                  </a:lnTo>
                  <a:lnTo>
                    <a:pt x="4110337" y="1388228"/>
                  </a:lnTo>
                  <a:lnTo>
                    <a:pt x="4199009" y="1571794"/>
                  </a:lnTo>
                  <a:lnTo>
                    <a:pt x="4251904" y="1721612"/>
                  </a:lnTo>
                  <a:lnTo>
                    <a:pt x="4605015" y="1735591"/>
                  </a:lnTo>
                  <a:lnTo>
                    <a:pt x="4688688" y="2289341"/>
                  </a:lnTo>
                  <a:lnTo>
                    <a:pt x="4341915" y="2411815"/>
                  </a:lnTo>
                  <a:lnTo>
                    <a:pt x="4335909" y="2530764"/>
                  </a:lnTo>
                  <a:cubicBezTo>
                    <a:pt x="4329081" y="2597991"/>
                    <a:pt x="4318924" y="2664234"/>
                    <a:pt x="4305604" y="2729326"/>
                  </a:cubicBezTo>
                  <a:lnTo>
                    <a:pt x="4300019" y="2751048"/>
                  </a:lnTo>
                  <a:lnTo>
                    <a:pt x="4603736" y="2947177"/>
                  </a:lnTo>
                  <a:lnTo>
                    <a:pt x="4394006" y="3466458"/>
                  </a:lnTo>
                  <a:lnTo>
                    <a:pt x="4034305" y="3395670"/>
                  </a:lnTo>
                  <a:lnTo>
                    <a:pt x="4004699" y="3444403"/>
                  </a:lnTo>
                  <a:cubicBezTo>
                    <a:pt x="3959776" y="3510897"/>
                    <a:pt x="3910960" y="3574544"/>
                    <a:pt x="3858577" y="3635016"/>
                  </a:cubicBezTo>
                  <a:lnTo>
                    <a:pt x="3826540" y="3667827"/>
                  </a:lnTo>
                  <a:lnTo>
                    <a:pt x="3992168" y="4002942"/>
                  </a:lnTo>
                  <a:lnTo>
                    <a:pt x="3545848" y="4341230"/>
                  </a:lnTo>
                  <a:lnTo>
                    <a:pt x="3274057" y="4096679"/>
                  </a:lnTo>
                  <a:lnTo>
                    <a:pt x="3079710" y="4187383"/>
                  </a:lnTo>
                  <a:lnTo>
                    <a:pt x="2950518" y="4231530"/>
                  </a:lnTo>
                  <a:lnTo>
                    <a:pt x="2929960" y="4592262"/>
                  </a:lnTo>
                  <a:lnTo>
                    <a:pt x="2374842" y="4666312"/>
                  </a:lnTo>
                  <a:lnTo>
                    <a:pt x="2259827" y="4321723"/>
                  </a:lnTo>
                  <a:lnTo>
                    <a:pt x="2141965" y="4315772"/>
                  </a:lnTo>
                  <a:cubicBezTo>
                    <a:pt x="2078940" y="4309371"/>
                    <a:pt x="2016779" y="4300044"/>
                    <a:pt x="1955622" y="4287928"/>
                  </a:cubicBezTo>
                  <a:lnTo>
                    <a:pt x="1923143" y="4279899"/>
                  </a:lnTo>
                  <a:lnTo>
                    <a:pt x="1708847" y="4593679"/>
                  </a:lnTo>
                  <a:lnTo>
                    <a:pt x="1195149" y="4370620"/>
                  </a:lnTo>
                  <a:lnTo>
                    <a:pt x="1274770" y="4014760"/>
                  </a:lnTo>
                  <a:lnTo>
                    <a:pt x="1130762" y="3914299"/>
                  </a:lnTo>
                  <a:lnTo>
                    <a:pt x="1001360" y="3803056"/>
                  </a:lnTo>
                  <a:lnTo>
                    <a:pt x="685231" y="3972881"/>
                  </a:lnTo>
                  <a:lnTo>
                    <a:pt x="331996" y="3538294"/>
                  </a:lnTo>
                  <a:lnTo>
                    <a:pt x="573993" y="3250260"/>
                  </a:lnTo>
                  <a:lnTo>
                    <a:pt x="559921" y="3225910"/>
                  </a:lnTo>
                  <a:cubicBezTo>
                    <a:pt x="525811" y="3158306"/>
                    <a:pt x="495426" y="3088500"/>
                    <a:pt x="469034" y="3016765"/>
                  </a:cubicBezTo>
                  <a:lnTo>
                    <a:pt x="445276" y="2938402"/>
                  </a:lnTo>
                  <a:lnTo>
                    <a:pt x="76049" y="2918695"/>
                  </a:lnTo>
                  <a:lnTo>
                    <a:pt x="0" y="2363847"/>
                  </a:lnTo>
                  <a:lnTo>
                    <a:pt x="350202" y="2245554"/>
                  </a:lnTo>
                  <a:lnTo>
                    <a:pt x="354554" y="2147084"/>
                  </a:lnTo>
                  <a:cubicBezTo>
                    <a:pt x="359142" y="2095427"/>
                    <a:pt x="365694" y="2044334"/>
                    <a:pt x="374135" y="1993882"/>
                  </a:cubicBezTo>
                  <a:lnTo>
                    <a:pt x="389769" y="1918349"/>
                  </a:lnTo>
                  <a:lnTo>
                    <a:pt x="85794" y="1713931"/>
                  </a:lnTo>
                  <a:lnTo>
                    <a:pt x="305163" y="1198647"/>
                  </a:lnTo>
                  <a:lnTo>
                    <a:pt x="647339" y="1272633"/>
                  </a:lnTo>
                  <a:lnTo>
                    <a:pt x="713845" y="1171089"/>
                  </a:lnTo>
                  <a:cubicBezTo>
                    <a:pt x="742247" y="1131022"/>
                    <a:pt x="772087" y="1092047"/>
                    <a:pt x="803290" y="1054238"/>
                  </a:cubicBezTo>
                  <a:lnTo>
                    <a:pt x="858298" y="993715"/>
                  </a:lnTo>
                  <a:lnTo>
                    <a:pt x="690429" y="674981"/>
                  </a:lnTo>
                  <a:lnTo>
                    <a:pt x="1127900" y="325325"/>
                  </a:lnTo>
                  <a:lnTo>
                    <a:pt x="1405105" y="562132"/>
                  </a:lnTo>
                  <a:lnTo>
                    <a:pt x="1568021" y="483651"/>
                  </a:lnTo>
                  <a:lnTo>
                    <a:pt x="1727378" y="425325"/>
                  </a:lnTo>
                  <a:lnTo>
                    <a:pt x="1748276" y="72783"/>
                  </a:lnTo>
                  <a:close/>
                </a:path>
              </a:pathLst>
            </a:custGeom>
            <a:gradFill>
              <a:gsLst>
                <a:gs pos="61000">
                  <a:srgbClr val="C7C7C6"/>
                </a:gs>
                <a:gs pos="0">
                  <a:srgbClr val="E9E8E8"/>
                </a:gs>
              </a:gsLst>
              <a:lin ang="0" scaled="0"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87" name="Elipse 86">
              <a:extLst>
                <a:ext uri="{FF2B5EF4-FFF2-40B4-BE49-F238E27FC236}">
                  <a16:creationId xmlns:a16="http://schemas.microsoft.com/office/drawing/2014/main" id="{72AD63DC-0E8C-4D77-BA6E-56BF886A21BA}"/>
                </a:ext>
              </a:extLst>
            </p:cNvPr>
            <p:cNvSpPr/>
            <p:nvPr/>
          </p:nvSpPr>
          <p:spPr>
            <a:xfrm rot="4500000">
              <a:off x="7412828" y="4169819"/>
              <a:ext cx="1404000" cy="1404000"/>
            </a:xfrm>
            <a:prstGeom prst="ellipse">
              <a:avLst/>
            </a:prstGeom>
            <a:gradFill>
              <a:gsLst>
                <a:gs pos="0">
                  <a:srgbClr val="112A51"/>
                </a:gs>
                <a:gs pos="100000">
                  <a:srgbClr val="00609D"/>
                </a:gs>
              </a:gsLst>
              <a:lin ang="4800000" scaled="0"/>
            </a:gra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  <a:effectLst/>
          </p:spPr>
          <p:txBody>
            <a:bodyPr lIns="107984" tIns="53990" rIns="107984" bIns="53990" anchor="ctr"/>
            <a:lstStyle/>
            <a:p>
              <a:pPr algn="ctr" defTabSz="900104"/>
              <a:endParaRPr lang="es-CO" sz="1575" kern="0" dirty="0">
                <a:solidFill>
                  <a:prstClr val="white"/>
                </a:solidFill>
                <a:latin typeface="Century Gothic" charset="0"/>
              </a:endParaRPr>
            </a:p>
          </p:txBody>
        </p:sp>
      </p:grpSp>
      <p:sp>
        <p:nvSpPr>
          <p:cNvPr id="281" name="CuadroTexto 280">
            <a:extLst>
              <a:ext uri="{FF2B5EF4-FFF2-40B4-BE49-F238E27FC236}">
                <a16:creationId xmlns:a16="http://schemas.microsoft.com/office/drawing/2014/main" id="{7A031082-8494-46D1-9466-6E443E59ABF1}"/>
              </a:ext>
            </a:extLst>
          </p:cNvPr>
          <p:cNvSpPr txBox="1"/>
          <p:nvPr/>
        </p:nvSpPr>
        <p:spPr>
          <a:xfrm rot="21096408">
            <a:off x="9248859" y="4389501"/>
            <a:ext cx="143654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Equipo </a:t>
            </a:r>
          </a:p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Hospitalario</a:t>
            </a:r>
          </a:p>
          <a:p>
            <a:pPr algn="ctr"/>
            <a:r>
              <a:rPr lang="es-ES" sz="11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DISAN</a:t>
            </a:r>
            <a:endParaRPr lang="es-CO" sz="105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82" name="CuadroTexto 281">
            <a:extLst>
              <a:ext uri="{FF2B5EF4-FFF2-40B4-BE49-F238E27FC236}">
                <a16:creationId xmlns:a16="http://schemas.microsoft.com/office/drawing/2014/main" id="{97D95D07-1DD8-4AD4-829C-F99E1F5D41E9}"/>
              </a:ext>
            </a:extLst>
          </p:cNvPr>
          <p:cNvSpPr txBox="1"/>
          <p:nvPr/>
        </p:nvSpPr>
        <p:spPr>
          <a:xfrm rot="890670">
            <a:off x="9229098" y="5323452"/>
            <a:ext cx="116759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Movilidad Salud</a:t>
            </a:r>
          </a:p>
          <a:p>
            <a:pPr algn="ctr"/>
            <a:r>
              <a:rPr lang="es-ES" sz="11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DISAN</a:t>
            </a:r>
            <a:endParaRPr lang="es-CO" sz="105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67" name="Grupo 166">
            <a:extLst>
              <a:ext uri="{FF2B5EF4-FFF2-40B4-BE49-F238E27FC236}">
                <a16:creationId xmlns:a16="http://schemas.microsoft.com/office/drawing/2014/main" id="{144B6EDC-573E-4071-962F-D64B64ECFFAC}"/>
              </a:ext>
            </a:extLst>
          </p:cNvPr>
          <p:cNvGrpSpPr/>
          <p:nvPr/>
        </p:nvGrpSpPr>
        <p:grpSpPr>
          <a:xfrm>
            <a:off x="10378092" y="-358557"/>
            <a:ext cx="1795231" cy="1843574"/>
            <a:chOff x="7204274" y="3954216"/>
            <a:chExt cx="1795231" cy="1843574"/>
          </a:xfrm>
        </p:grpSpPr>
        <p:sp>
          <p:nvSpPr>
            <p:cNvPr id="168" name="Forma libre: forma 167">
              <a:extLst>
                <a:ext uri="{FF2B5EF4-FFF2-40B4-BE49-F238E27FC236}">
                  <a16:creationId xmlns:a16="http://schemas.microsoft.com/office/drawing/2014/main" id="{9E0452C9-0DC9-4183-9A22-0F3CA981ED81}"/>
                </a:ext>
              </a:extLst>
            </p:cNvPr>
            <p:cNvSpPr/>
            <p:nvPr/>
          </p:nvSpPr>
          <p:spPr>
            <a:xfrm>
              <a:off x="7204274" y="3954216"/>
              <a:ext cx="1795231" cy="1843574"/>
            </a:xfrm>
            <a:custGeom>
              <a:avLst/>
              <a:gdLst>
                <a:gd name="connsiteX0" fmla="*/ 2344344 w 4688688"/>
                <a:gd name="connsiteY0" fmla="*/ 1113777 h 4666312"/>
                <a:gd name="connsiteX1" fmla="*/ 1124965 w 4688688"/>
                <a:gd name="connsiteY1" fmla="*/ 2333156 h 4666312"/>
                <a:gd name="connsiteX2" fmla="*/ 2344344 w 4688688"/>
                <a:gd name="connsiteY2" fmla="*/ 3552535 h 4666312"/>
                <a:gd name="connsiteX3" fmla="*/ 3563723 w 4688688"/>
                <a:gd name="connsiteY3" fmla="*/ 2333156 h 4666312"/>
                <a:gd name="connsiteX4" fmla="*/ 2344344 w 4688688"/>
                <a:gd name="connsiteY4" fmla="*/ 1113777 h 4666312"/>
                <a:gd name="connsiteX5" fmla="*/ 2303562 w 4688688"/>
                <a:gd name="connsiteY5" fmla="*/ 0 h 4666312"/>
                <a:gd name="connsiteX6" fmla="*/ 2412822 w 4688688"/>
                <a:gd name="connsiteY6" fmla="*/ 329849 h 4666312"/>
                <a:gd name="connsiteX7" fmla="*/ 2550901 w 4688688"/>
                <a:gd name="connsiteY7" fmla="*/ 336821 h 4666312"/>
                <a:gd name="connsiteX8" fmla="*/ 2737245 w 4688688"/>
                <a:gd name="connsiteY8" fmla="*/ 364666 h 4666312"/>
                <a:gd name="connsiteX9" fmla="*/ 2752157 w 4688688"/>
                <a:gd name="connsiteY9" fmla="*/ 368352 h 4666312"/>
                <a:gd name="connsiteX10" fmla="*/ 2960488 w 4688688"/>
                <a:gd name="connsiteY10" fmla="*/ 68513 h 4666312"/>
                <a:gd name="connsiteX11" fmla="*/ 3472375 w 4688688"/>
                <a:gd name="connsiteY11" fmla="*/ 295696 h 4666312"/>
                <a:gd name="connsiteX12" fmla="*/ 3395977 w 4688688"/>
                <a:gd name="connsiteY12" fmla="*/ 624705 h 4666312"/>
                <a:gd name="connsiteX13" fmla="*/ 3414141 w 4688688"/>
                <a:gd name="connsiteY13" fmla="*/ 635075 h 4666312"/>
                <a:gd name="connsiteX14" fmla="*/ 3615016 w 4688688"/>
                <a:gd name="connsiteY14" fmla="*/ 780292 h 4666312"/>
                <a:gd name="connsiteX15" fmla="*/ 3682800 w 4688688"/>
                <a:gd name="connsiteY15" fmla="*/ 843343 h 4666312"/>
                <a:gd name="connsiteX16" fmla="*/ 4003860 w 4688688"/>
                <a:gd name="connsiteY16" fmla="*/ 685218 h 4666312"/>
                <a:gd name="connsiteX17" fmla="*/ 4341525 w 4688688"/>
                <a:gd name="connsiteY17" fmla="*/ 1132009 h 4666312"/>
                <a:gd name="connsiteX18" fmla="*/ 4110337 w 4688688"/>
                <a:gd name="connsiteY18" fmla="*/ 1388228 h 4666312"/>
                <a:gd name="connsiteX19" fmla="*/ 4199009 w 4688688"/>
                <a:gd name="connsiteY19" fmla="*/ 1571794 h 4666312"/>
                <a:gd name="connsiteX20" fmla="*/ 4251904 w 4688688"/>
                <a:gd name="connsiteY20" fmla="*/ 1721612 h 4666312"/>
                <a:gd name="connsiteX21" fmla="*/ 4605015 w 4688688"/>
                <a:gd name="connsiteY21" fmla="*/ 1735591 h 4666312"/>
                <a:gd name="connsiteX22" fmla="*/ 4688688 w 4688688"/>
                <a:gd name="connsiteY22" fmla="*/ 2289341 h 4666312"/>
                <a:gd name="connsiteX23" fmla="*/ 4341915 w 4688688"/>
                <a:gd name="connsiteY23" fmla="*/ 2411815 h 4666312"/>
                <a:gd name="connsiteX24" fmla="*/ 4335909 w 4688688"/>
                <a:gd name="connsiteY24" fmla="*/ 2530764 h 4666312"/>
                <a:gd name="connsiteX25" fmla="*/ 4305604 w 4688688"/>
                <a:gd name="connsiteY25" fmla="*/ 2729326 h 4666312"/>
                <a:gd name="connsiteX26" fmla="*/ 4300019 w 4688688"/>
                <a:gd name="connsiteY26" fmla="*/ 2751048 h 4666312"/>
                <a:gd name="connsiteX27" fmla="*/ 4603736 w 4688688"/>
                <a:gd name="connsiteY27" fmla="*/ 2947177 h 4666312"/>
                <a:gd name="connsiteX28" fmla="*/ 4394006 w 4688688"/>
                <a:gd name="connsiteY28" fmla="*/ 3466458 h 4666312"/>
                <a:gd name="connsiteX29" fmla="*/ 4034305 w 4688688"/>
                <a:gd name="connsiteY29" fmla="*/ 3395670 h 4666312"/>
                <a:gd name="connsiteX30" fmla="*/ 4004699 w 4688688"/>
                <a:gd name="connsiteY30" fmla="*/ 3444403 h 4666312"/>
                <a:gd name="connsiteX31" fmla="*/ 3858577 w 4688688"/>
                <a:gd name="connsiteY31" fmla="*/ 3635016 h 4666312"/>
                <a:gd name="connsiteX32" fmla="*/ 3826540 w 4688688"/>
                <a:gd name="connsiteY32" fmla="*/ 3667827 h 4666312"/>
                <a:gd name="connsiteX33" fmla="*/ 3992168 w 4688688"/>
                <a:gd name="connsiteY33" fmla="*/ 4002942 h 4666312"/>
                <a:gd name="connsiteX34" fmla="*/ 3545848 w 4688688"/>
                <a:gd name="connsiteY34" fmla="*/ 4341230 h 4666312"/>
                <a:gd name="connsiteX35" fmla="*/ 3274057 w 4688688"/>
                <a:gd name="connsiteY35" fmla="*/ 4096679 h 4666312"/>
                <a:gd name="connsiteX36" fmla="*/ 3079710 w 4688688"/>
                <a:gd name="connsiteY36" fmla="*/ 4187383 h 4666312"/>
                <a:gd name="connsiteX37" fmla="*/ 2950518 w 4688688"/>
                <a:gd name="connsiteY37" fmla="*/ 4231530 h 4666312"/>
                <a:gd name="connsiteX38" fmla="*/ 2929960 w 4688688"/>
                <a:gd name="connsiteY38" fmla="*/ 4592262 h 4666312"/>
                <a:gd name="connsiteX39" fmla="*/ 2374842 w 4688688"/>
                <a:gd name="connsiteY39" fmla="*/ 4666312 h 4666312"/>
                <a:gd name="connsiteX40" fmla="*/ 2259827 w 4688688"/>
                <a:gd name="connsiteY40" fmla="*/ 4321723 h 4666312"/>
                <a:gd name="connsiteX41" fmla="*/ 2141965 w 4688688"/>
                <a:gd name="connsiteY41" fmla="*/ 4315772 h 4666312"/>
                <a:gd name="connsiteX42" fmla="*/ 1955622 w 4688688"/>
                <a:gd name="connsiteY42" fmla="*/ 4287928 h 4666312"/>
                <a:gd name="connsiteX43" fmla="*/ 1923143 w 4688688"/>
                <a:gd name="connsiteY43" fmla="*/ 4279899 h 4666312"/>
                <a:gd name="connsiteX44" fmla="*/ 1708847 w 4688688"/>
                <a:gd name="connsiteY44" fmla="*/ 4593679 h 4666312"/>
                <a:gd name="connsiteX45" fmla="*/ 1195149 w 4688688"/>
                <a:gd name="connsiteY45" fmla="*/ 4370620 h 4666312"/>
                <a:gd name="connsiteX46" fmla="*/ 1274770 w 4688688"/>
                <a:gd name="connsiteY46" fmla="*/ 4014760 h 4666312"/>
                <a:gd name="connsiteX47" fmla="*/ 1130762 w 4688688"/>
                <a:gd name="connsiteY47" fmla="*/ 3914299 h 4666312"/>
                <a:gd name="connsiteX48" fmla="*/ 1001360 w 4688688"/>
                <a:gd name="connsiteY48" fmla="*/ 3803056 h 4666312"/>
                <a:gd name="connsiteX49" fmla="*/ 685231 w 4688688"/>
                <a:gd name="connsiteY49" fmla="*/ 3972881 h 4666312"/>
                <a:gd name="connsiteX50" fmla="*/ 331996 w 4688688"/>
                <a:gd name="connsiteY50" fmla="*/ 3538294 h 4666312"/>
                <a:gd name="connsiteX51" fmla="*/ 573993 w 4688688"/>
                <a:gd name="connsiteY51" fmla="*/ 3250260 h 4666312"/>
                <a:gd name="connsiteX52" fmla="*/ 559921 w 4688688"/>
                <a:gd name="connsiteY52" fmla="*/ 3225910 h 4666312"/>
                <a:gd name="connsiteX53" fmla="*/ 469034 w 4688688"/>
                <a:gd name="connsiteY53" fmla="*/ 3016765 h 4666312"/>
                <a:gd name="connsiteX54" fmla="*/ 445276 w 4688688"/>
                <a:gd name="connsiteY54" fmla="*/ 2938402 h 4666312"/>
                <a:gd name="connsiteX55" fmla="*/ 76049 w 4688688"/>
                <a:gd name="connsiteY55" fmla="*/ 2918695 h 4666312"/>
                <a:gd name="connsiteX56" fmla="*/ 0 w 4688688"/>
                <a:gd name="connsiteY56" fmla="*/ 2363847 h 4666312"/>
                <a:gd name="connsiteX57" fmla="*/ 350202 w 4688688"/>
                <a:gd name="connsiteY57" fmla="*/ 2245554 h 4666312"/>
                <a:gd name="connsiteX58" fmla="*/ 354554 w 4688688"/>
                <a:gd name="connsiteY58" fmla="*/ 2147084 h 4666312"/>
                <a:gd name="connsiteX59" fmla="*/ 374135 w 4688688"/>
                <a:gd name="connsiteY59" fmla="*/ 1993882 h 4666312"/>
                <a:gd name="connsiteX60" fmla="*/ 389769 w 4688688"/>
                <a:gd name="connsiteY60" fmla="*/ 1918349 h 4666312"/>
                <a:gd name="connsiteX61" fmla="*/ 85794 w 4688688"/>
                <a:gd name="connsiteY61" fmla="*/ 1713931 h 4666312"/>
                <a:gd name="connsiteX62" fmla="*/ 305163 w 4688688"/>
                <a:gd name="connsiteY62" fmla="*/ 1198647 h 4666312"/>
                <a:gd name="connsiteX63" fmla="*/ 647339 w 4688688"/>
                <a:gd name="connsiteY63" fmla="*/ 1272633 h 4666312"/>
                <a:gd name="connsiteX64" fmla="*/ 713845 w 4688688"/>
                <a:gd name="connsiteY64" fmla="*/ 1171089 h 4666312"/>
                <a:gd name="connsiteX65" fmla="*/ 803290 w 4688688"/>
                <a:gd name="connsiteY65" fmla="*/ 1054238 h 4666312"/>
                <a:gd name="connsiteX66" fmla="*/ 858298 w 4688688"/>
                <a:gd name="connsiteY66" fmla="*/ 993715 h 4666312"/>
                <a:gd name="connsiteX67" fmla="*/ 690429 w 4688688"/>
                <a:gd name="connsiteY67" fmla="*/ 674981 h 4666312"/>
                <a:gd name="connsiteX68" fmla="*/ 1127900 w 4688688"/>
                <a:gd name="connsiteY68" fmla="*/ 325325 h 4666312"/>
                <a:gd name="connsiteX69" fmla="*/ 1405105 w 4688688"/>
                <a:gd name="connsiteY69" fmla="*/ 562132 h 4666312"/>
                <a:gd name="connsiteX70" fmla="*/ 1568021 w 4688688"/>
                <a:gd name="connsiteY70" fmla="*/ 483651 h 4666312"/>
                <a:gd name="connsiteX71" fmla="*/ 1727378 w 4688688"/>
                <a:gd name="connsiteY71" fmla="*/ 425325 h 4666312"/>
                <a:gd name="connsiteX72" fmla="*/ 1748276 w 4688688"/>
                <a:gd name="connsiteY72" fmla="*/ 72783 h 4666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4688688" h="4666312">
                  <a:moveTo>
                    <a:pt x="2344344" y="1113777"/>
                  </a:moveTo>
                  <a:cubicBezTo>
                    <a:pt x="1670900" y="1113777"/>
                    <a:pt x="1124965" y="1659712"/>
                    <a:pt x="1124965" y="2333156"/>
                  </a:cubicBezTo>
                  <a:cubicBezTo>
                    <a:pt x="1124965" y="3006600"/>
                    <a:pt x="1670900" y="3552535"/>
                    <a:pt x="2344344" y="3552535"/>
                  </a:cubicBezTo>
                  <a:cubicBezTo>
                    <a:pt x="3017788" y="3552535"/>
                    <a:pt x="3563723" y="3006600"/>
                    <a:pt x="3563723" y="2333156"/>
                  </a:cubicBezTo>
                  <a:cubicBezTo>
                    <a:pt x="3563723" y="1659712"/>
                    <a:pt x="3017788" y="1113777"/>
                    <a:pt x="2344344" y="1113777"/>
                  </a:cubicBezTo>
                  <a:close/>
                  <a:moveTo>
                    <a:pt x="2303562" y="0"/>
                  </a:moveTo>
                  <a:lnTo>
                    <a:pt x="2412822" y="329849"/>
                  </a:lnTo>
                  <a:lnTo>
                    <a:pt x="2550901" y="336821"/>
                  </a:lnTo>
                  <a:cubicBezTo>
                    <a:pt x="2613927" y="343222"/>
                    <a:pt x="2676087" y="352549"/>
                    <a:pt x="2737245" y="364666"/>
                  </a:cubicBezTo>
                  <a:lnTo>
                    <a:pt x="2752157" y="368352"/>
                  </a:lnTo>
                  <a:lnTo>
                    <a:pt x="2960488" y="68513"/>
                  </a:lnTo>
                  <a:lnTo>
                    <a:pt x="3472375" y="295696"/>
                  </a:lnTo>
                  <a:lnTo>
                    <a:pt x="3395977" y="624705"/>
                  </a:lnTo>
                  <a:lnTo>
                    <a:pt x="3414141" y="635075"/>
                  </a:lnTo>
                  <a:cubicBezTo>
                    <a:pt x="3484160" y="679372"/>
                    <a:pt x="3551238" y="727897"/>
                    <a:pt x="3615016" y="780292"/>
                  </a:cubicBezTo>
                  <a:lnTo>
                    <a:pt x="3682800" y="843343"/>
                  </a:lnTo>
                  <a:lnTo>
                    <a:pt x="4003860" y="685218"/>
                  </a:lnTo>
                  <a:lnTo>
                    <a:pt x="4341525" y="1132009"/>
                  </a:lnTo>
                  <a:lnTo>
                    <a:pt x="4110337" y="1388228"/>
                  </a:lnTo>
                  <a:lnTo>
                    <a:pt x="4199009" y="1571794"/>
                  </a:lnTo>
                  <a:lnTo>
                    <a:pt x="4251904" y="1721612"/>
                  </a:lnTo>
                  <a:lnTo>
                    <a:pt x="4605015" y="1735591"/>
                  </a:lnTo>
                  <a:lnTo>
                    <a:pt x="4688688" y="2289341"/>
                  </a:lnTo>
                  <a:lnTo>
                    <a:pt x="4341915" y="2411815"/>
                  </a:lnTo>
                  <a:lnTo>
                    <a:pt x="4335909" y="2530764"/>
                  </a:lnTo>
                  <a:cubicBezTo>
                    <a:pt x="4329081" y="2597991"/>
                    <a:pt x="4318924" y="2664234"/>
                    <a:pt x="4305604" y="2729326"/>
                  </a:cubicBezTo>
                  <a:lnTo>
                    <a:pt x="4300019" y="2751048"/>
                  </a:lnTo>
                  <a:lnTo>
                    <a:pt x="4603736" y="2947177"/>
                  </a:lnTo>
                  <a:lnTo>
                    <a:pt x="4394006" y="3466458"/>
                  </a:lnTo>
                  <a:lnTo>
                    <a:pt x="4034305" y="3395670"/>
                  </a:lnTo>
                  <a:lnTo>
                    <a:pt x="4004699" y="3444403"/>
                  </a:lnTo>
                  <a:cubicBezTo>
                    <a:pt x="3959776" y="3510897"/>
                    <a:pt x="3910960" y="3574544"/>
                    <a:pt x="3858577" y="3635016"/>
                  </a:cubicBezTo>
                  <a:lnTo>
                    <a:pt x="3826540" y="3667827"/>
                  </a:lnTo>
                  <a:lnTo>
                    <a:pt x="3992168" y="4002942"/>
                  </a:lnTo>
                  <a:lnTo>
                    <a:pt x="3545848" y="4341230"/>
                  </a:lnTo>
                  <a:lnTo>
                    <a:pt x="3274057" y="4096679"/>
                  </a:lnTo>
                  <a:lnTo>
                    <a:pt x="3079710" y="4187383"/>
                  </a:lnTo>
                  <a:lnTo>
                    <a:pt x="2950518" y="4231530"/>
                  </a:lnTo>
                  <a:lnTo>
                    <a:pt x="2929960" y="4592262"/>
                  </a:lnTo>
                  <a:lnTo>
                    <a:pt x="2374842" y="4666312"/>
                  </a:lnTo>
                  <a:lnTo>
                    <a:pt x="2259827" y="4321723"/>
                  </a:lnTo>
                  <a:lnTo>
                    <a:pt x="2141965" y="4315772"/>
                  </a:lnTo>
                  <a:cubicBezTo>
                    <a:pt x="2078940" y="4309371"/>
                    <a:pt x="2016779" y="4300044"/>
                    <a:pt x="1955622" y="4287928"/>
                  </a:cubicBezTo>
                  <a:lnTo>
                    <a:pt x="1923143" y="4279899"/>
                  </a:lnTo>
                  <a:lnTo>
                    <a:pt x="1708847" y="4593679"/>
                  </a:lnTo>
                  <a:lnTo>
                    <a:pt x="1195149" y="4370620"/>
                  </a:lnTo>
                  <a:lnTo>
                    <a:pt x="1274770" y="4014760"/>
                  </a:lnTo>
                  <a:lnTo>
                    <a:pt x="1130762" y="3914299"/>
                  </a:lnTo>
                  <a:lnTo>
                    <a:pt x="1001360" y="3803056"/>
                  </a:lnTo>
                  <a:lnTo>
                    <a:pt x="685231" y="3972881"/>
                  </a:lnTo>
                  <a:lnTo>
                    <a:pt x="331996" y="3538294"/>
                  </a:lnTo>
                  <a:lnTo>
                    <a:pt x="573993" y="3250260"/>
                  </a:lnTo>
                  <a:lnTo>
                    <a:pt x="559921" y="3225910"/>
                  </a:lnTo>
                  <a:cubicBezTo>
                    <a:pt x="525811" y="3158306"/>
                    <a:pt x="495426" y="3088500"/>
                    <a:pt x="469034" y="3016765"/>
                  </a:cubicBezTo>
                  <a:lnTo>
                    <a:pt x="445276" y="2938402"/>
                  </a:lnTo>
                  <a:lnTo>
                    <a:pt x="76049" y="2918695"/>
                  </a:lnTo>
                  <a:lnTo>
                    <a:pt x="0" y="2363847"/>
                  </a:lnTo>
                  <a:lnTo>
                    <a:pt x="350202" y="2245554"/>
                  </a:lnTo>
                  <a:lnTo>
                    <a:pt x="354554" y="2147084"/>
                  </a:lnTo>
                  <a:cubicBezTo>
                    <a:pt x="359142" y="2095427"/>
                    <a:pt x="365694" y="2044334"/>
                    <a:pt x="374135" y="1993882"/>
                  </a:cubicBezTo>
                  <a:lnTo>
                    <a:pt x="389769" y="1918349"/>
                  </a:lnTo>
                  <a:lnTo>
                    <a:pt x="85794" y="1713931"/>
                  </a:lnTo>
                  <a:lnTo>
                    <a:pt x="305163" y="1198647"/>
                  </a:lnTo>
                  <a:lnTo>
                    <a:pt x="647339" y="1272633"/>
                  </a:lnTo>
                  <a:lnTo>
                    <a:pt x="713845" y="1171089"/>
                  </a:lnTo>
                  <a:cubicBezTo>
                    <a:pt x="742247" y="1131022"/>
                    <a:pt x="772087" y="1092047"/>
                    <a:pt x="803290" y="1054238"/>
                  </a:cubicBezTo>
                  <a:lnTo>
                    <a:pt x="858298" y="993715"/>
                  </a:lnTo>
                  <a:lnTo>
                    <a:pt x="690429" y="674981"/>
                  </a:lnTo>
                  <a:lnTo>
                    <a:pt x="1127900" y="325325"/>
                  </a:lnTo>
                  <a:lnTo>
                    <a:pt x="1405105" y="562132"/>
                  </a:lnTo>
                  <a:lnTo>
                    <a:pt x="1568021" y="483651"/>
                  </a:lnTo>
                  <a:lnTo>
                    <a:pt x="1727378" y="425325"/>
                  </a:lnTo>
                  <a:lnTo>
                    <a:pt x="1748276" y="72783"/>
                  </a:lnTo>
                  <a:close/>
                </a:path>
              </a:pathLst>
            </a:custGeom>
            <a:gradFill>
              <a:gsLst>
                <a:gs pos="61000">
                  <a:srgbClr val="C7C7C6"/>
                </a:gs>
                <a:gs pos="0">
                  <a:srgbClr val="E9E8E8"/>
                </a:gs>
              </a:gsLst>
              <a:lin ang="0" scaled="0"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170" name="Elipse 169">
              <a:extLst>
                <a:ext uri="{FF2B5EF4-FFF2-40B4-BE49-F238E27FC236}">
                  <a16:creationId xmlns:a16="http://schemas.microsoft.com/office/drawing/2014/main" id="{590E92C7-1080-411E-A565-D671FA106A3A}"/>
                </a:ext>
              </a:extLst>
            </p:cNvPr>
            <p:cNvSpPr/>
            <p:nvPr/>
          </p:nvSpPr>
          <p:spPr>
            <a:xfrm rot="4500000">
              <a:off x="7412828" y="4169819"/>
              <a:ext cx="1404000" cy="1404000"/>
            </a:xfrm>
            <a:prstGeom prst="ellipse">
              <a:avLst/>
            </a:prstGeom>
            <a:gradFill>
              <a:gsLst>
                <a:gs pos="0">
                  <a:srgbClr val="112A51"/>
                </a:gs>
                <a:gs pos="100000">
                  <a:srgbClr val="00609D"/>
                </a:gs>
              </a:gsLst>
              <a:lin ang="4800000" scaled="0"/>
            </a:gra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  <a:effectLst/>
          </p:spPr>
          <p:txBody>
            <a:bodyPr lIns="107984" tIns="53990" rIns="107984" bIns="53990" anchor="ctr"/>
            <a:lstStyle/>
            <a:p>
              <a:pPr algn="ctr" defTabSz="900104"/>
              <a:endParaRPr lang="es-CO" sz="1575" kern="0" dirty="0">
                <a:solidFill>
                  <a:prstClr val="white"/>
                </a:solidFill>
                <a:latin typeface="Century Gothic" charset="0"/>
              </a:endParaRPr>
            </a:p>
          </p:txBody>
        </p:sp>
      </p:grpSp>
      <p:sp>
        <p:nvSpPr>
          <p:cNvPr id="283" name="CuadroTexto 282">
            <a:extLst>
              <a:ext uri="{FF2B5EF4-FFF2-40B4-BE49-F238E27FC236}">
                <a16:creationId xmlns:a16="http://schemas.microsoft.com/office/drawing/2014/main" id="{6EFDF360-C150-411B-B252-76337052FDF2}"/>
              </a:ext>
            </a:extLst>
          </p:cNvPr>
          <p:cNvSpPr txBox="1"/>
          <p:nvPr/>
        </p:nvSpPr>
        <p:spPr>
          <a:xfrm>
            <a:off x="9956976" y="116527"/>
            <a:ext cx="266048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Policía </a:t>
            </a:r>
          </a:p>
          <a:p>
            <a:pPr algn="ctr"/>
            <a:r>
              <a:rPr lang="es-CO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Nacional</a:t>
            </a:r>
          </a:p>
          <a:p>
            <a:pPr algn="ctr"/>
            <a:r>
              <a:rPr lang="es-CO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$235.000</a:t>
            </a:r>
            <a:endParaRPr lang="es-CO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6" name="CuadroTexto 165">
            <a:extLst>
              <a:ext uri="{FF2B5EF4-FFF2-40B4-BE49-F238E27FC236}">
                <a16:creationId xmlns:a16="http://schemas.microsoft.com/office/drawing/2014/main" id="{EB799331-0BD1-480E-9D2D-AD673A30A16B}"/>
              </a:ext>
            </a:extLst>
          </p:cNvPr>
          <p:cNvSpPr txBox="1"/>
          <p:nvPr/>
        </p:nvSpPr>
        <p:spPr>
          <a:xfrm>
            <a:off x="7026310" y="4590275"/>
            <a:ext cx="211760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Salud</a:t>
            </a:r>
          </a:p>
          <a:p>
            <a:pPr algn="ctr"/>
            <a:r>
              <a:rPr lang="es-CO" sz="16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$15.000</a:t>
            </a:r>
            <a:endParaRPr lang="es-CO" sz="1600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71" name="Imagen 170">
            <a:extLst>
              <a:ext uri="{FF2B5EF4-FFF2-40B4-BE49-F238E27FC236}">
                <a16:creationId xmlns:a16="http://schemas.microsoft.com/office/drawing/2014/main" id="{940C25A2-280B-499E-9753-4B280D6B1F1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3339" y="-29475"/>
            <a:ext cx="2320942" cy="767162"/>
          </a:xfrm>
          <a:prstGeom prst="rect">
            <a:avLst/>
          </a:prstGeom>
        </p:spPr>
      </p:pic>
      <p:sp>
        <p:nvSpPr>
          <p:cNvPr id="172" name="CuadroTexto 171">
            <a:extLst>
              <a:ext uri="{FF2B5EF4-FFF2-40B4-BE49-F238E27FC236}">
                <a16:creationId xmlns:a16="http://schemas.microsoft.com/office/drawing/2014/main" id="{33092590-ACA8-4ECA-810B-E301A81B243E}"/>
              </a:ext>
            </a:extLst>
          </p:cNvPr>
          <p:cNvSpPr txBox="1"/>
          <p:nvPr/>
        </p:nvSpPr>
        <p:spPr>
          <a:xfrm>
            <a:off x="-770386" y="6319024"/>
            <a:ext cx="722520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400" i="1" dirty="0">
                <a:latin typeface="Century Gothic" panose="020B0502020202020204" pitchFamily="34" charset="0"/>
              </a:rPr>
              <a:t>Recursos notificados mediante Decreto No. 2590 de 23/12/2021 </a:t>
            </a:r>
          </a:p>
        </p:txBody>
      </p:sp>
      <p:grpSp>
        <p:nvGrpSpPr>
          <p:cNvPr id="177" name="Grupo 176">
            <a:extLst>
              <a:ext uri="{FF2B5EF4-FFF2-40B4-BE49-F238E27FC236}">
                <a16:creationId xmlns:a16="http://schemas.microsoft.com/office/drawing/2014/main" id="{46E45EA5-7C63-AAE2-9AEF-CBB6287FC7B9}"/>
              </a:ext>
            </a:extLst>
          </p:cNvPr>
          <p:cNvGrpSpPr/>
          <p:nvPr/>
        </p:nvGrpSpPr>
        <p:grpSpPr>
          <a:xfrm rot="10582237">
            <a:off x="8923881" y="1545565"/>
            <a:ext cx="1778570" cy="2280885"/>
            <a:chOff x="9761683" y="2267941"/>
            <a:chExt cx="1385889" cy="1838328"/>
          </a:xfrm>
        </p:grpSpPr>
        <p:grpSp>
          <p:nvGrpSpPr>
            <p:cNvPr id="178" name="Grupo 177">
              <a:extLst>
                <a:ext uri="{FF2B5EF4-FFF2-40B4-BE49-F238E27FC236}">
                  <a16:creationId xmlns:a16="http://schemas.microsoft.com/office/drawing/2014/main" id="{F98F13A0-2B30-64D8-8048-EE337D871941}"/>
                </a:ext>
              </a:extLst>
            </p:cNvPr>
            <p:cNvGrpSpPr/>
            <p:nvPr/>
          </p:nvGrpSpPr>
          <p:grpSpPr>
            <a:xfrm rot="5400000">
              <a:off x="9535464" y="2494160"/>
              <a:ext cx="1838328" cy="1385889"/>
              <a:chOff x="-4523065" y="3419045"/>
              <a:chExt cx="1838328" cy="1385889"/>
            </a:xfrm>
          </p:grpSpPr>
          <p:sp>
            <p:nvSpPr>
              <p:cNvPr id="285" name="Freeform 31">
                <a:extLst>
                  <a:ext uri="{FF2B5EF4-FFF2-40B4-BE49-F238E27FC236}">
                    <a16:creationId xmlns:a16="http://schemas.microsoft.com/office/drawing/2014/main" id="{351B77E3-9EAB-7E7F-8C05-018796E6DE1A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>
                <a:off x="-3619775" y="3628596"/>
                <a:ext cx="935038" cy="1176338"/>
              </a:xfrm>
              <a:custGeom>
                <a:avLst/>
                <a:gdLst>
                  <a:gd name="T0" fmla="*/ 0 w 4905"/>
                  <a:gd name="T1" fmla="*/ 369 h 6170"/>
                  <a:gd name="T2" fmla="*/ 4905 w 4905"/>
                  <a:gd name="T3" fmla="*/ 369 h 6170"/>
                  <a:gd name="T4" fmla="*/ 3581 w 4905"/>
                  <a:gd name="T5" fmla="*/ 6170 h 6170"/>
                  <a:gd name="T6" fmla="*/ 1325 w 4905"/>
                  <a:gd name="T7" fmla="*/ 6170 h 6170"/>
                  <a:gd name="T8" fmla="*/ 0 w 4905"/>
                  <a:gd name="T9" fmla="*/ 369 h 6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05" h="6170">
                    <a:moveTo>
                      <a:pt x="0" y="369"/>
                    </a:moveTo>
                    <a:cubicBezTo>
                      <a:pt x="1615" y="0"/>
                      <a:pt x="3291" y="0"/>
                      <a:pt x="4905" y="369"/>
                    </a:cubicBezTo>
                    <a:lnTo>
                      <a:pt x="3581" y="6170"/>
                    </a:lnTo>
                    <a:cubicBezTo>
                      <a:pt x="2838" y="6001"/>
                      <a:pt x="2067" y="6001"/>
                      <a:pt x="1325" y="6170"/>
                    </a:cubicBezTo>
                    <a:lnTo>
                      <a:pt x="0" y="369"/>
                    </a:lnTo>
                    <a:close/>
                  </a:path>
                </a:pathLst>
              </a:custGeom>
              <a:solidFill>
                <a:srgbClr val="161E35"/>
              </a:solidFill>
              <a:ln w="12700" cap="flat">
                <a:solidFill>
                  <a:srgbClr val="B9B9B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O" dirty="0"/>
              </a:p>
            </p:txBody>
          </p:sp>
          <p:sp>
            <p:nvSpPr>
              <p:cNvPr id="286" name="Freeform 33">
                <a:extLst>
                  <a:ext uri="{FF2B5EF4-FFF2-40B4-BE49-F238E27FC236}">
                    <a16:creationId xmlns:a16="http://schemas.microsoft.com/office/drawing/2014/main" id="{2C560935-6FC0-9BAB-A5D0-598035AF3699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>
                <a:off x="-4523065" y="3419045"/>
                <a:ext cx="1093788" cy="1290638"/>
              </a:xfrm>
              <a:custGeom>
                <a:avLst/>
                <a:gdLst>
                  <a:gd name="T0" fmla="*/ 1324 w 5743"/>
                  <a:gd name="T1" fmla="*/ 0 h 6780"/>
                  <a:gd name="T2" fmla="*/ 5743 w 5743"/>
                  <a:gd name="T3" fmla="*/ 2128 h 6780"/>
                  <a:gd name="T4" fmla="*/ 2032 w 5743"/>
                  <a:gd name="T5" fmla="*/ 6780 h 6780"/>
                  <a:gd name="T6" fmla="*/ 0 w 5743"/>
                  <a:gd name="T7" fmla="*/ 5801 h 6780"/>
                  <a:gd name="T8" fmla="*/ 1324 w 5743"/>
                  <a:gd name="T9" fmla="*/ 0 h 67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43" h="6780">
                    <a:moveTo>
                      <a:pt x="1324" y="0"/>
                    </a:moveTo>
                    <a:cubicBezTo>
                      <a:pt x="2938" y="368"/>
                      <a:pt x="4448" y="1095"/>
                      <a:pt x="5743" y="2128"/>
                    </a:cubicBezTo>
                    <a:lnTo>
                      <a:pt x="2032" y="6780"/>
                    </a:lnTo>
                    <a:cubicBezTo>
                      <a:pt x="1437" y="6305"/>
                      <a:pt x="742" y="5971"/>
                      <a:pt x="0" y="5801"/>
                    </a:cubicBezTo>
                    <a:lnTo>
                      <a:pt x="1324" y="0"/>
                    </a:lnTo>
                    <a:close/>
                  </a:path>
                </a:pathLst>
              </a:custGeom>
              <a:solidFill>
                <a:srgbClr val="161E35"/>
              </a:solidFill>
              <a:ln w="12700" cap="flat">
                <a:solidFill>
                  <a:srgbClr val="B9B9B7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O" dirty="0"/>
              </a:p>
            </p:txBody>
          </p:sp>
        </p:grpSp>
        <p:sp>
          <p:nvSpPr>
            <p:cNvPr id="279" name="Freeform 37">
              <a:extLst>
                <a:ext uri="{FF2B5EF4-FFF2-40B4-BE49-F238E27FC236}">
                  <a16:creationId xmlns:a16="http://schemas.microsoft.com/office/drawing/2014/main" id="{DE6119A0-179F-9D37-BF5A-9572E2E4D558}"/>
                </a:ext>
              </a:extLst>
            </p:cNvPr>
            <p:cNvSpPr>
              <a:spLocks/>
            </p:cNvSpPr>
            <p:nvPr/>
          </p:nvSpPr>
          <p:spPr bwMode="auto">
            <a:xfrm rot="13056051">
              <a:off x="10711682" y="2868163"/>
              <a:ext cx="373914" cy="520952"/>
            </a:xfrm>
            <a:custGeom>
              <a:avLst/>
              <a:gdLst>
                <a:gd name="T0" fmla="*/ 5362 w 6453"/>
                <a:gd name="T1" fmla="*/ 0 h 4782"/>
                <a:gd name="T2" fmla="*/ 6453 w 6453"/>
                <a:gd name="T3" fmla="*/ 4782 h 4782"/>
                <a:gd name="T4" fmla="*/ 502 w 6453"/>
                <a:gd name="T5" fmla="*/ 4782 h 4782"/>
                <a:gd name="T6" fmla="*/ 0 w 6453"/>
                <a:gd name="T7" fmla="*/ 2582 h 4782"/>
                <a:gd name="T8" fmla="*/ 5362 w 6453"/>
                <a:gd name="T9" fmla="*/ 0 h 4782"/>
                <a:gd name="connsiteX0" fmla="*/ 8309 w 8439"/>
                <a:gd name="connsiteY0" fmla="*/ 0 h 10000"/>
                <a:gd name="connsiteX1" fmla="*/ 3043 w 8439"/>
                <a:gd name="connsiteY1" fmla="*/ 10000 h 10000"/>
                <a:gd name="connsiteX2" fmla="*/ 778 w 8439"/>
                <a:gd name="connsiteY2" fmla="*/ 10000 h 10000"/>
                <a:gd name="connsiteX3" fmla="*/ 0 w 8439"/>
                <a:gd name="connsiteY3" fmla="*/ 5399 h 10000"/>
                <a:gd name="connsiteX4" fmla="*/ 8309 w 8439"/>
                <a:gd name="connsiteY4" fmla="*/ 0 h 10000"/>
                <a:gd name="connsiteX0" fmla="*/ 1969 w 3606"/>
                <a:gd name="connsiteY0" fmla="*/ 0 h 5636"/>
                <a:gd name="connsiteX1" fmla="*/ 3606 w 3606"/>
                <a:gd name="connsiteY1" fmla="*/ 5636 h 5636"/>
                <a:gd name="connsiteX2" fmla="*/ 922 w 3606"/>
                <a:gd name="connsiteY2" fmla="*/ 5636 h 5636"/>
                <a:gd name="connsiteX3" fmla="*/ 0 w 3606"/>
                <a:gd name="connsiteY3" fmla="*/ 1035 h 5636"/>
                <a:gd name="connsiteX4" fmla="*/ 1969 w 3606"/>
                <a:gd name="connsiteY4" fmla="*/ 0 h 5636"/>
                <a:gd name="connsiteX0" fmla="*/ 5460 w 10000"/>
                <a:gd name="connsiteY0" fmla="*/ 0 h 10000"/>
                <a:gd name="connsiteX1" fmla="*/ 10000 w 10000"/>
                <a:gd name="connsiteY1" fmla="*/ 10000 h 10000"/>
                <a:gd name="connsiteX2" fmla="*/ 2557 w 10000"/>
                <a:gd name="connsiteY2" fmla="*/ 10000 h 10000"/>
                <a:gd name="connsiteX3" fmla="*/ 0 w 10000"/>
                <a:gd name="connsiteY3" fmla="*/ 1836 h 10000"/>
                <a:gd name="connsiteX4" fmla="*/ 5460 w 10000"/>
                <a:gd name="connsiteY4" fmla="*/ 0 h 10000"/>
                <a:gd name="connsiteX0" fmla="*/ 6033 w 10000"/>
                <a:gd name="connsiteY0" fmla="*/ 0 h 10185"/>
                <a:gd name="connsiteX1" fmla="*/ 10000 w 10000"/>
                <a:gd name="connsiteY1" fmla="*/ 10185 h 10185"/>
                <a:gd name="connsiteX2" fmla="*/ 2557 w 10000"/>
                <a:gd name="connsiteY2" fmla="*/ 10185 h 10185"/>
                <a:gd name="connsiteX3" fmla="*/ 0 w 10000"/>
                <a:gd name="connsiteY3" fmla="*/ 2021 h 10185"/>
                <a:gd name="connsiteX4" fmla="*/ 6033 w 10000"/>
                <a:gd name="connsiteY4" fmla="*/ 0 h 10185"/>
                <a:gd name="connsiteX0" fmla="*/ 6876 w 10000"/>
                <a:gd name="connsiteY0" fmla="*/ 0 h 10515"/>
                <a:gd name="connsiteX1" fmla="*/ 10000 w 10000"/>
                <a:gd name="connsiteY1" fmla="*/ 10515 h 10515"/>
                <a:gd name="connsiteX2" fmla="*/ 2557 w 10000"/>
                <a:gd name="connsiteY2" fmla="*/ 10515 h 10515"/>
                <a:gd name="connsiteX3" fmla="*/ 0 w 10000"/>
                <a:gd name="connsiteY3" fmla="*/ 2351 h 10515"/>
                <a:gd name="connsiteX4" fmla="*/ 6876 w 10000"/>
                <a:gd name="connsiteY4" fmla="*/ 0 h 10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515">
                  <a:moveTo>
                    <a:pt x="6876" y="0"/>
                  </a:moveTo>
                  <a:cubicBezTo>
                    <a:pt x="6840" y="18"/>
                    <a:pt x="10000" y="4371"/>
                    <a:pt x="10000" y="10515"/>
                  </a:cubicBezTo>
                  <a:lnTo>
                    <a:pt x="2557" y="10515"/>
                  </a:lnTo>
                  <a:cubicBezTo>
                    <a:pt x="2557" y="7689"/>
                    <a:pt x="1681" y="4898"/>
                    <a:pt x="0" y="2351"/>
                  </a:cubicBezTo>
                  <a:lnTo>
                    <a:pt x="6876" y="0"/>
                  </a:lnTo>
                  <a:close/>
                </a:path>
              </a:pathLst>
            </a:custGeom>
            <a:gradFill>
              <a:gsLst>
                <a:gs pos="0">
                  <a:srgbClr val="112A51"/>
                </a:gs>
                <a:gs pos="100000">
                  <a:srgbClr val="00609D"/>
                </a:gs>
              </a:gsLst>
              <a:lin ang="4800000" scaled="0"/>
            </a:gradFill>
            <a:ln w="12700" cap="flat" cmpd="sng" algn="ctr">
              <a:solidFill>
                <a:srgbClr val="B9B9B7"/>
              </a:solidFill>
              <a:prstDash val="solid"/>
              <a:miter lim="800000"/>
            </a:ln>
            <a:effectLst/>
          </p:spPr>
          <p:txBody>
            <a:bodyPr lIns="107984" tIns="53990" rIns="107984" bIns="53990" anchor="ctr"/>
            <a:lstStyle/>
            <a:p>
              <a:pPr algn="ctr" defTabSz="900104"/>
              <a:endParaRPr lang="es-CO" sz="1575" kern="0" dirty="0">
                <a:solidFill>
                  <a:prstClr val="white"/>
                </a:solidFill>
                <a:latin typeface="Century Gothic" charset="0"/>
              </a:endParaRPr>
            </a:p>
          </p:txBody>
        </p:sp>
        <p:sp>
          <p:nvSpPr>
            <p:cNvPr id="284" name="Freeform 37">
              <a:extLst>
                <a:ext uri="{FF2B5EF4-FFF2-40B4-BE49-F238E27FC236}">
                  <a16:creationId xmlns:a16="http://schemas.microsoft.com/office/drawing/2014/main" id="{F955D324-923E-8F26-4925-4C436C0972FA}"/>
                </a:ext>
              </a:extLst>
            </p:cNvPr>
            <p:cNvSpPr>
              <a:spLocks/>
            </p:cNvSpPr>
            <p:nvPr/>
          </p:nvSpPr>
          <p:spPr bwMode="auto">
            <a:xfrm rot="11525756">
              <a:off x="10609743" y="3388589"/>
              <a:ext cx="358621" cy="560763"/>
            </a:xfrm>
            <a:custGeom>
              <a:avLst/>
              <a:gdLst>
                <a:gd name="T0" fmla="*/ 5362 w 6453"/>
                <a:gd name="T1" fmla="*/ 0 h 4782"/>
                <a:gd name="T2" fmla="*/ 6453 w 6453"/>
                <a:gd name="T3" fmla="*/ 4782 h 4782"/>
                <a:gd name="T4" fmla="*/ 502 w 6453"/>
                <a:gd name="T5" fmla="*/ 4782 h 4782"/>
                <a:gd name="T6" fmla="*/ 0 w 6453"/>
                <a:gd name="T7" fmla="*/ 2582 h 4782"/>
                <a:gd name="T8" fmla="*/ 5362 w 6453"/>
                <a:gd name="T9" fmla="*/ 0 h 4782"/>
                <a:gd name="connsiteX0" fmla="*/ 8309 w 8439"/>
                <a:gd name="connsiteY0" fmla="*/ 0 h 10000"/>
                <a:gd name="connsiteX1" fmla="*/ 3043 w 8439"/>
                <a:gd name="connsiteY1" fmla="*/ 10000 h 10000"/>
                <a:gd name="connsiteX2" fmla="*/ 778 w 8439"/>
                <a:gd name="connsiteY2" fmla="*/ 10000 h 10000"/>
                <a:gd name="connsiteX3" fmla="*/ 0 w 8439"/>
                <a:gd name="connsiteY3" fmla="*/ 5399 h 10000"/>
                <a:gd name="connsiteX4" fmla="*/ 8309 w 8439"/>
                <a:gd name="connsiteY4" fmla="*/ 0 h 10000"/>
                <a:gd name="connsiteX0" fmla="*/ 1969 w 3606"/>
                <a:gd name="connsiteY0" fmla="*/ 0 h 5636"/>
                <a:gd name="connsiteX1" fmla="*/ 3606 w 3606"/>
                <a:gd name="connsiteY1" fmla="*/ 5636 h 5636"/>
                <a:gd name="connsiteX2" fmla="*/ 922 w 3606"/>
                <a:gd name="connsiteY2" fmla="*/ 5636 h 5636"/>
                <a:gd name="connsiteX3" fmla="*/ 0 w 3606"/>
                <a:gd name="connsiteY3" fmla="*/ 1035 h 5636"/>
                <a:gd name="connsiteX4" fmla="*/ 1969 w 3606"/>
                <a:gd name="connsiteY4" fmla="*/ 0 h 5636"/>
                <a:gd name="connsiteX0" fmla="*/ 5460 w 10000"/>
                <a:gd name="connsiteY0" fmla="*/ 0 h 10000"/>
                <a:gd name="connsiteX1" fmla="*/ 10000 w 10000"/>
                <a:gd name="connsiteY1" fmla="*/ 10000 h 10000"/>
                <a:gd name="connsiteX2" fmla="*/ 2557 w 10000"/>
                <a:gd name="connsiteY2" fmla="*/ 10000 h 10000"/>
                <a:gd name="connsiteX3" fmla="*/ 0 w 10000"/>
                <a:gd name="connsiteY3" fmla="*/ 1836 h 10000"/>
                <a:gd name="connsiteX4" fmla="*/ 5460 w 10000"/>
                <a:gd name="connsiteY4" fmla="*/ 0 h 10000"/>
                <a:gd name="connsiteX0" fmla="*/ 6033 w 10000"/>
                <a:gd name="connsiteY0" fmla="*/ 0 h 10185"/>
                <a:gd name="connsiteX1" fmla="*/ 10000 w 10000"/>
                <a:gd name="connsiteY1" fmla="*/ 10185 h 10185"/>
                <a:gd name="connsiteX2" fmla="*/ 2557 w 10000"/>
                <a:gd name="connsiteY2" fmla="*/ 10185 h 10185"/>
                <a:gd name="connsiteX3" fmla="*/ 0 w 10000"/>
                <a:gd name="connsiteY3" fmla="*/ 2021 h 10185"/>
                <a:gd name="connsiteX4" fmla="*/ 6033 w 10000"/>
                <a:gd name="connsiteY4" fmla="*/ 0 h 10185"/>
                <a:gd name="connsiteX0" fmla="*/ 6876 w 10000"/>
                <a:gd name="connsiteY0" fmla="*/ 0 h 10515"/>
                <a:gd name="connsiteX1" fmla="*/ 10000 w 10000"/>
                <a:gd name="connsiteY1" fmla="*/ 10515 h 10515"/>
                <a:gd name="connsiteX2" fmla="*/ 2557 w 10000"/>
                <a:gd name="connsiteY2" fmla="*/ 10515 h 10515"/>
                <a:gd name="connsiteX3" fmla="*/ 0 w 10000"/>
                <a:gd name="connsiteY3" fmla="*/ 2351 h 10515"/>
                <a:gd name="connsiteX4" fmla="*/ 6876 w 10000"/>
                <a:gd name="connsiteY4" fmla="*/ 0 h 10515"/>
                <a:gd name="connsiteX0" fmla="*/ 6876 w 9591"/>
                <a:gd name="connsiteY0" fmla="*/ 0 h 10919"/>
                <a:gd name="connsiteX1" fmla="*/ 9591 w 9591"/>
                <a:gd name="connsiteY1" fmla="*/ 10919 h 10919"/>
                <a:gd name="connsiteX2" fmla="*/ 2557 w 9591"/>
                <a:gd name="connsiteY2" fmla="*/ 10515 h 10919"/>
                <a:gd name="connsiteX3" fmla="*/ 0 w 9591"/>
                <a:gd name="connsiteY3" fmla="*/ 2351 h 10919"/>
                <a:gd name="connsiteX4" fmla="*/ 6876 w 9591"/>
                <a:gd name="connsiteY4" fmla="*/ 0 h 10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91" h="10919">
                  <a:moveTo>
                    <a:pt x="6876" y="0"/>
                  </a:moveTo>
                  <a:cubicBezTo>
                    <a:pt x="6840" y="18"/>
                    <a:pt x="9591" y="4775"/>
                    <a:pt x="9591" y="10919"/>
                  </a:cubicBezTo>
                  <a:lnTo>
                    <a:pt x="2557" y="10515"/>
                  </a:lnTo>
                  <a:cubicBezTo>
                    <a:pt x="2557" y="7689"/>
                    <a:pt x="1681" y="4898"/>
                    <a:pt x="0" y="2351"/>
                  </a:cubicBezTo>
                  <a:lnTo>
                    <a:pt x="6876" y="0"/>
                  </a:lnTo>
                  <a:close/>
                </a:path>
              </a:pathLst>
            </a:custGeom>
            <a:solidFill>
              <a:srgbClr val="00AD24"/>
            </a:solidFill>
            <a:ln w="12700" cap="flat">
              <a:solidFill>
                <a:srgbClr val="B9B9B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 dirty="0"/>
            </a:p>
          </p:txBody>
        </p:sp>
      </p:grpSp>
      <p:grpSp>
        <p:nvGrpSpPr>
          <p:cNvPr id="287" name="Grupo 286">
            <a:extLst>
              <a:ext uri="{FF2B5EF4-FFF2-40B4-BE49-F238E27FC236}">
                <a16:creationId xmlns:a16="http://schemas.microsoft.com/office/drawing/2014/main" id="{8D06CB8E-F258-178D-C6B9-E4CC091FB489}"/>
              </a:ext>
            </a:extLst>
          </p:cNvPr>
          <p:cNvGrpSpPr/>
          <p:nvPr/>
        </p:nvGrpSpPr>
        <p:grpSpPr>
          <a:xfrm>
            <a:off x="10774867" y="1550608"/>
            <a:ext cx="1584375" cy="901062"/>
            <a:chOff x="2110850" y="1164126"/>
            <a:chExt cx="1234569" cy="715797"/>
          </a:xfrm>
        </p:grpSpPr>
        <p:sp>
          <p:nvSpPr>
            <p:cNvPr id="288" name="CuadroTexto 287">
              <a:extLst>
                <a:ext uri="{FF2B5EF4-FFF2-40B4-BE49-F238E27FC236}">
                  <a16:creationId xmlns:a16="http://schemas.microsoft.com/office/drawing/2014/main" id="{4B7BCE88-BF22-3820-9404-BE170418CAEF}"/>
                </a:ext>
              </a:extLst>
            </p:cNvPr>
            <p:cNvSpPr txBox="1"/>
            <p:nvPr/>
          </p:nvSpPr>
          <p:spPr>
            <a:xfrm>
              <a:off x="2279957" y="1684327"/>
              <a:ext cx="1065462" cy="1955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$ 2.500</a:t>
              </a:r>
            </a:p>
          </p:txBody>
        </p:sp>
        <p:grpSp>
          <p:nvGrpSpPr>
            <p:cNvPr id="289" name="Grupo 288">
              <a:extLst>
                <a:ext uri="{FF2B5EF4-FFF2-40B4-BE49-F238E27FC236}">
                  <a16:creationId xmlns:a16="http://schemas.microsoft.com/office/drawing/2014/main" id="{6FD47E9B-1ABE-4DCC-3151-2CC34BD3F6A7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290" name="CuadroTexto 289">
                <a:extLst>
                  <a:ext uri="{FF2B5EF4-FFF2-40B4-BE49-F238E27FC236}">
                    <a16:creationId xmlns:a16="http://schemas.microsoft.com/office/drawing/2014/main" id="{C86FE44E-AA18-8081-5DE6-8BEF0902B904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</a:t>
                </a:r>
              </a:p>
            </p:txBody>
          </p:sp>
          <p:grpSp>
            <p:nvGrpSpPr>
              <p:cNvPr id="291" name="Grupo 290">
                <a:extLst>
                  <a:ext uri="{FF2B5EF4-FFF2-40B4-BE49-F238E27FC236}">
                    <a16:creationId xmlns:a16="http://schemas.microsoft.com/office/drawing/2014/main" id="{0B8D3FA9-3162-8979-1673-96EF45715A65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293" name="Elipse 292">
                  <a:extLst>
                    <a:ext uri="{FF2B5EF4-FFF2-40B4-BE49-F238E27FC236}">
                      <a16:creationId xmlns:a16="http://schemas.microsoft.com/office/drawing/2014/main" id="{30789C9A-7638-6513-5673-5D497C287451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gradFill>
                  <a:gsLst>
                    <a:gs pos="0">
                      <a:srgbClr val="008D26"/>
                    </a:gs>
                    <a:gs pos="71000">
                      <a:srgbClr val="00A724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294" name="Elipse 293">
                  <a:extLst>
                    <a:ext uri="{FF2B5EF4-FFF2-40B4-BE49-F238E27FC236}">
                      <a16:creationId xmlns:a16="http://schemas.microsoft.com/office/drawing/2014/main" id="{B81A48B1-8EBE-2347-0A36-A4F0FADC2B37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295" name="CuadroTexto 294">
                  <a:extLst>
                    <a:ext uri="{FF2B5EF4-FFF2-40B4-BE49-F238E27FC236}">
                      <a16:creationId xmlns:a16="http://schemas.microsoft.com/office/drawing/2014/main" id="{E5CFE45E-B7F4-1F7F-6CCC-A3EC1A4E4EAC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292" name="CuadroTexto 291">
                <a:hlinkClick r:id="" action="ppaction://noaction"/>
                <a:extLst>
                  <a:ext uri="{FF2B5EF4-FFF2-40B4-BE49-F238E27FC236}">
                    <a16:creationId xmlns:a16="http://schemas.microsoft.com/office/drawing/2014/main" id="{10A89628-DB74-F98F-978E-480E1C93DA7F}"/>
                  </a:ext>
                </a:extLst>
              </p:cNvPr>
              <p:cNvSpPr txBox="1"/>
              <p:nvPr/>
            </p:nvSpPr>
            <p:spPr>
              <a:xfrm>
                <a:off x="2026774" y="2471635"/>
                <a:ext cx="285189" cy="1466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MX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 </a:t>
                </a:r>
                <a:endParaRPr lang="es-CO" sz="1200" b="1" dirty="0">
                  <a:solidFill>
                    <a:srgbClr val="161E35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grpSp>
        <p:nvGrpSpPr>
          <p:cNvPr id="296" name="Grupo 295">
            <a:extLst>
              <a:ext uri="{FF2B5EF4-FFF2-40B4-BE49-F238E27FC236}">
                <a16:creationId xmlns:a16="http://schemas.microsoft.com/office/drawing/2014/main" id="{F7F0C68C-4031-86A5-26F8-0CCEA5832A34}"/>
              </a:ext>
            </a:extLst>
          </p:cNvPr>
          <p:cNvGrpSpPr/>
          <p:nvPr/>
        </p:nvGrpSpPr>
        <p:grpSpPr>
          <a:xfrm>
            <a:off x="10692073" y="2790805"/>
            <a:ext cx="1773795" cy="899961"/>
            <a:chOff x="2110850" y="1164126"/>
            <a:chExt cx="1382168" cy="714923"/>
          </a:xfrm>
        </p:grpSpPr>
        <p:sp>
          <p:nvSpPr>
            <p:cNvPr id="297" name="CuadroTexto 296">
              <a:extLst>
                <a:ext uri="{FF2B5EF4-FFF2-40B4-BE49-F238E27FC236}">
                  <a16:creationId xmlns:a16="http://schemas.microsoft.com/office/drawing/2014/main" id="{B997486A-54C7-5036-728D-E01A2DF55B45}"/>
                </a:ext>
              </a:extLst>
            </p:cNvPr>
            <p:cNvSpPr txBox="1"/>
            <p:nvPr/>
          </p:nvSpPr>
          <p:spPr>
            <a:xfrm>
              <a:off x="2427556" y="1683453"/>
              <a:ext cx="1065462" cy="1955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CO" sz="1600" b="1" dirty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$ 10.000</a:t>
              </a:r>
            </a:p>
          </p:txBody>
        </p:sp>
        <p:grpSp>
          <p:nvGrpSpPr>
            <p:cNvPr id="298" name="Grupo 297">
              <a:extLst>
                <a:ext uri="{FF2B5EF4-FFF2-40B4-BE49-F238E27FC236}">
                  <a16:creationId xmlns:a16="http://schemas.microsoft.com/office/drawing/2014/main" id="{DEB98628-BEFC-47CC-336A-FE02531B204D}"/>
                </a:ext>
              </a:extLst>
            </p:cNvPr>
            <p:cNvGrpSpPr/>
            <p:nvPr/>
          </p:nvGrpSpPr>
          <p:grpSpPr>
            <a:xfrm>
              <a:off x="2110850" y="1164126"/>
              <a:ext cx="1111985" cy="457752"/>
              <a:chOff x="1513904" y="2418037"/>
              <a:chExt cx="1111985" cy="457752"/>
            </a:xfrm>
          </p:grpSpPr>
          <p:sp>
            <p:nvSpPr>
              <p:cNvPr id="299" name="CuadroTexto 298">
                <a:extLst>
                  <a:ext uri="{FF2B5EF4-FFF2-40B4-BE49-F238E27FC236}">
                    <a16:creationId xmlns:a16="http://schemas.microsoft.com/office/drawing/2014/main" id="{AF2D1C09-4D36-D87A-DD0B-D3E6B32EEAC3}"/>
                  </a:ext>
                </a:extLst>
              </p:cNvPr>
              <p:cNvSpPr txBox="1"/>
              <p:nvPr/>
            </p:nvSpPr>
            <p:spPr>
              <a:xfrm>
                <a:off x="1513904" y="2463346"/>
                <a:ext cx="1111985" cy="412443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112A51"/>
                  </a:gs>
                  <a:gs pos="100000">
                    <a:srgbClr val="00609D"/>
                  </a:gs>
                </a:gsLst>
                <a:lin ang="4800000" scaled="0"/>
              </a:gradFill>
              <a:ln w="12700" cap="flat" cmpd="sng" algn="ctr">
                <a:solidFill>
                  <a:srgbClr val="B9B9B7"/>
                </a:solidFill>
                <a:prstDash val="solid"/>
                <a:miter lim="800000"/>
              </a:ln>
              <a:effectLst/>
            </p:spPr>
            <p:txBody>
              <a:bodyPr lIns="107984" tIns="53990" rIns="107984" bIns="53990" anchor="ctr"/>
              <a:lstStyle>
                <a:defPPr lvl="0">
                  <a:defRPr lang="es-CO"/>
                </a:defPPr>
                <a:lvl1pPr algn="ctr" defTabSz="900104">
                  <a:defRPr sz="1575" kern="0">
                    <a:solidFill>
                      <a:prstClr val="white"/>
                    </a:solidFill>
                    <a:latin typeface="Century Gothic" charset="0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endParaRPr lang="es-CO" sz="1050" b="1" dirty="0"/>
              </a:p>
              <a:p>
                <a:r>
                  <a:rPr lang="es-CO" sz="1050" b="1" dirty="0"/>
                  <a:t>Actividades</a:t>
                </a:r>
              </a:p>
            </p:txBody>
          </p:sp>
          <p:grpSp>
            <p:nvGrpSpPr>
              <p:cNvPr id="300" name="Grupo 299">
                <a:extLst>
                  <a:ext uri="{FF2B5EF4-FFF2-40B4-BE49-F238E27FC236}">
                    <a16:creationId xmlns:a16="http://schemas.microsoft.com/office/drawing/2014/main" id="{BE041126-66FB-5E14-8BAC-C7E247236F47}"/>
                  </a:ext>
                </a:extLst>
              </p:cNvPr>
              <p:cNvGrpSpPr/>
              <p:nvPr/>
            </p:nvGrpSpPr>
            <p:grpSpPr>
              <a:xfrm>
                <a:off x="1969760" y="2418037"/>
                <a:ext cx="267768" cy="267768"/>
                <a:chOff x="1581916" y="1786203"/>
                <a:chExt cx="267768" cy="267768"/>
              </a:xfrm>
            </p:grpSpPr>
            <p:sp>
              <p:nvSpPr>
                <p:cNvPr id="302" name="Elipse 301">
                  <a:extLst>
                    <a:ext uri="{FF2B5EF4-FFF2-40B4-BE49-F238E27FC236}">
                      <a16:creationId xmlns:a16="http://schemas.microsoft.com/office/drawing/2014/main" id="{B11E8B99-31A1-0D05-5F9D-C2D7E0F48FEC}"/>
                    </a:ext>
                  </a:extLst>
                </p:cNvPr>
                <p:cNvSpPr/>
                <p:nvPr/>
              </p:nvSpPr>
              <p:spPr>
                <a:xfrm>
                  <a:off x="1581916" y="1786203"/>
                  <a:ext cx="267768" cy="267768"/>
                </a:xfrm>
                <a:prstGeom prst="ellipse">
                  <a:avLst/>
                </a:prstGeom>
                <a:gradFill>
                  <a:gsLst>
                    <a:gs pos="0">
                      <a:srgbClr val="008D26"/>
                    </a:gs>
                    <a:gs pos="71000">
                      <a:srgbClr val="00A724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dirty="0"/>
                </a:p>
              </p:txBody>
            </p:sp>
            <p:sp>
              <p:nvSpPr>
                <p:cNvPr id="303" name="Elipse 302">
                  <a:extLst>
                    <a:ext uri="{FF2B5EF4-FFF2-40B4-BE49-F238E27FC236}">
                      <a16:creationId xmlns:a16="http://schemas.microsoft.com/office/drawing/2014/main" id="{23B7BE6A-B7B8-8FF8-29D4-4ADCAF83F4A7}"/>
                    </a:ext>
                  </a:extLst>
                </p:cNvPr>
                <p:cNvSpPr/>
                <p:nvPr/>
              </p:nvSpPr>
              <p:spPr>
                <a:xfrm>
                  <a:off x="1611668" y="1815955"/>
                  <a:ext cx="208265" cy="208265"/>
                </a:xfrm>
                <a:prstGeom prst="ellipse">
                  <a:avLst/>
                </a:prstGeom>
                <a:gradFill>
                  <a:gsLst>
                    <a:gs pos="61000">
                      <a:srgbClr val="C7C7C6"/>
                    </a:gs>
                    <a:gs pos="0">
                      <a:srgbClr val="E9E8E8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1400" dirty="0"/>
                </a:p>
              </p:txBody>
            </p:sp>
            <p:sp>
              <p:nvSpPr>
                <p:cNvPr id="304" name="CuadroTexto 303">
                  <a:extLst>
                    <a:ext uri="{FF2B5EF4-FFF2-40B4-BE49-F238E27FC236}">
                      <a16:creationId xmlns:a16="http://schemas.microsoft.com/office/drawing/2014/main" id="{A866C29E-3F75-47E6-D3DF-F23715838AA6}"/>
                    </a:ext>
                  </a:extLst>
                </p:cNvPr>
                <p:cNvSpPr txBox="1"/>
                <p:nvPr/>
              </p:nvSpPr>
              <p:spPr>
                <a:xfrm>
                  <a:off x="1668136" y="1802234"/>
                  <a:ext cx="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endParaRPr lang="es-CO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301" name="CuadroTexto 300">
                <a:hlinkClick r:id="" action="ppaction://noaction"/>
                <a:extLst>
                  <a:ext uri="{FF2B5EF4-FFF2-40B4-BE49-F238E27FC236}">
                    <a16:creationId xmlns:a16="http://schemas.microsoft.com/office/drawing/2014/main" id="{45B234C0-A980-A9A1-451B-80D9EF09DC32}"/>
                  </a:ext>
                </a:extLst>
              </p:cNvPr>
              <p:cNvSpPr txBox="1"/>
              <p:nvPr/>
            </p:nvSpPr>
            <p:spPr>
              <a:xfrm>
                <a:off x="2032566" y="2478034"/>
                <a:ext cx="285189" cy="1466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CO" sz="1200" b="1" dirty="0">
                    <a:solidFill>
                      <a:srgbClr val="161E35"/>
                    </a:solidFill>
                    <a:latin typeface="Century Gothic" panose="020B0502020202020204" pitchFamily="34" charset="0"/>
                  </a:rPr>
                  <a:t> </a:t>
                </a:r>
              </a:p>
            </p:txBody>
          </p:sp>
        </p:grpSp>
      </p:grpSp>
      <p:grpSp>
        <p:nvGrpSpPr>
          <p:cNvPr id="305" name="Grupo 304">
            <a:extLst>
              <a:ext uri="{FF2B5EF4-FFF2-40B4-BE49-F238E27FC236}">
                <a16:creationId xmlns:a16="http://schemas.microsoft.com/office/drawing/2014/main" id="{CE0E7666-454F-58C0-42FF-5F583123F61E}"/>
              </a:ext>
            </a:extLst>
          </p:cNvPr>
          <p:cNvGrpSpPr/>
          <p:nvPr/>
        </p:nvGrpSpPr>
        <p:grpSpPr>
          <a:xfrm>
            <a:off x="7336980" y="1377749"/>
            <a:ext cx="1795231" cy="1843574"/>
            <a:chOff x="7204274" y="3954216"/>
            <a:chExt cx="1795231" cy="1843574"/>
          </a:xfrm>
        </p:grpSpPr>
        <p:sp>
          <p:nvSpPr>
            <p:cNvPr id="306" name="Forma libre: forma 305">
              <a:extLst>
                <a:ext uri="{FF2B5EF4-FFF2-40B4-BE49-F238E27FC236}">
                  <a16:creationId xmlns:a16="http://schemas.microsoft.com/office/drawing/2014/main" id="{BAF83A74-0868-2B29-05FF-FA5A28E22A5E}"/>
                </a:ext>
              </a:extLst>
            </p:cNvPr>
            <p:cNvSpPr/>
            <p:nvPr/>
          </p:nvSpPr>
          <p:spPr>
            <a:xfrm>
              <a:off x="7204274" y="3954216"/>
              <a:ext cx="1795231" cy="1843574"/>
            </a:xfrm>
            <a:custGeom>
              <a:avLst/>
              <a:gdLst>
                <a:gd name="connsiteX0" fmla="*/ 2344344 w 4688688"/>
                <a:gd name="connsiteY0" fmla="*/ 1113777 h 4666312"/>
                <a:gd name="connsiteX1" fmla="*/ 1124965 w 4688688"/>
                <a:gd name="connsiteY1" fmla="*/ 2333156 h 4666312"/>
                <a:gd name="connsiteX2" fmla="*/ 2344344 w 4688688"/>
                <a:gd name="connsiteY2" fmla="*/ 3552535 h 4666312"/>
                <a:gd name="connsiteX3" fmla="*/ 3563723 w 4688688"/>
                <a:gd name="connsiteY3" fmla="*/ 2333156 h 4666312"/>
                <a:gd name="connsiteX4" fmla="*/ 2344344 w 4688688"/>
                <a:gd name="connsiteY4" fmla="*/ 1113777 h 4666312"/>
                <a:gd name="connsiteX5" fmla="*/ 2303562 w 4688688"/>
                <a:gd name="connsiteY5" fmla="*/ 0 h 4666312"/>
                <a:gd name="connsiteX6" fmla="*/ 2412822 w 4688688"/>
                <a:gd name="connsiteY6" fmla="*/ 329849 h 4666312"/>
                <a:gd name="connsiteX7" fmla="*/ 2550901 w 4688688"/>
                <a:gd name="connsiteY7" fmla="*/ 336821 h 4666312"/>
                <a:gd name="connsiteX8" fmla="*/ 2737245 w 4688688"/>
                <a:gd name="connsiteY8" fmla="*/ 364666 h 4666312"/>
                <a:gd name="connsiteX9" fmla="*/ 2752157 w 4688688"/>
                <a:gd name="connsiteY9" fmla="*/ 368352 h 4666312"/>
                <a:gd name="connsiteX10" fmla="*/ 2960488 w 4688688"/>
                <a:gd name="connsiteY10" fmla="*/ 68513 h 4666312"/>
                <a:gd name="connsiteX11" fmla="*/ 3472375 w 4688688"/>
                <a:gd name="connsiteY11" fmla="*/ 295696 h 4666312"/>
                <a:gd name="connsiteX12" fmla="*/ 3395977 w 4688688"/>
                <a:gd name="connsiteY12" fmla="*/ 624705 h 4666312"/>
                <a:gd name="connsiteX13" fmla="*/ 3414141 w 4688688"/>
                <a:gd name="connsiteY13" fmla="*/ 635075 h 4666312"/>
                <a:gd name="connsiteX14" fmla="*/ 3615016 w 4688688"/>
                <a:gd name="connsiteY14" fmla="*/ 780292 h 4666312"/>
                <a:gd name="connsiteX15" fmla="*/ 3682800 w 4688688"/>
                <a:gd name="connsiteY15" fmla="*/ 843343 h 4666312"/>
                <a:gd name="connsiteX16" fmla="*/ 4003860 w 4688688"/>
                <a:gd name="connsiteY16" fmla="*/ 685218 h 4666312"/>
                <a:gd name="connsiteX17" fmla="*/ 4341525 w 4688688"/>
                <a:gd name="connsiteY17" fmla="*/ 1132009 h 4666312"/>
                <a:gd name="connsiteX18" fmla="*/ 4110337 w 4688688"/>
                <a:gd name="connsiteY18" fmla="*/ 1388228 h 4666312"/>
                <a:gd name="connsiteX19" fmla="*/ 4199009 w 4688688"/>
                <a:gd name="connsiteY19" fmla="*/ 1571794 h 4666312"/>
                <a:gd name="connsiteX20" fmla="*/ 4251904 w 4688688"/>
                <a:gd name="connsiteY20" fmla="*/ 1721612 h 4666312"/>
                <a:gd name="connsiteX21" fmla="*/ 4605015 w 4688688"/>
                <a:gd name="connsiteY21" fmla="*/ 1735591 h 4666312"/>
                <a:gd name="connsiteX22" fmla="*/ 4688688 w 4688688"/>
                <a:gd name="connsiteY22" fmla="*/ 2289341 h 4666312"/>
                <a:gd name="connsiteX23" fmla="*/ 4341915 w 4688688"/>
                <a:gd name="connsiteY23" fmla="*/ 2411815 h 4666312"/>
                <a:gd name="connsiteX24" fmla="*/ 4335909 w 4688688"/>
                <a:gd name="connsiteY24" fmla="*/ 2530764 h 4666312"/>
                <a:gd name="connsiteX25" fmla="*/ 4305604 w 4688688"/>
                <a:gd name="connsiteY25" fmla="*/ 2729326 h 4666312"/>
                <a:gd name="connsiteX26" fmla="*/ 4300019 w 4688688"/>
                <a:gd name="connsiteY26" fmla="*/ 2751048 h 4666312"/>
                <a:gd name="connsiteX27" fmla="*/ 4603736 w 4688688"/>
                <a:gd name="connsiteY27" fmla="*/ 2947177 h 4666312"/>
                <a:gd name="connsiteX28" fmla="*/ 4394006 w 4688688"/>
                <a:gd name="connsiteY28" fmla="*/ 3466458 h 4666312"/>
                <a:gd name="connsiteX29" fmla="*/ 4034305 w 4688688"/>
                <a:gd name="connsiteY29" fmla="*/ 3395670 h 4666312"/>
                <a:gd name="connsiteX30" fmla="*/ 4004699 w 4688688"/>
                <a:gd name="connsiteY30" fmla="*/ 3444403 h 4666312"/>
                <a:gd name="connsiteX31" fmla="*/ 3858577 w 4688688"/>
                <a:gd name="connsiteY31" fmla="*/ 3635016 h 4666312"/>
                <a:gd name="connsiteX32" fmla="*/ 3826540 w 4688688"/>
                <a:gd name="connsiteY32" fmla="*/ 3667827 h 4666312"/>
                <a:gd name="connsiteX33" fmla="*/ 3992168 w 4688688"/>
                <a:gd name="connsiteY33" fmla="*/ 4002942 h 4666312"/>
                <a:gd name="connsiteX34" fmla="*/ 3545848 w 4688688"/>
                <a:gd name="connsiteY34" fmla="*/ 4341230 h 4666312"/>
                <a:gd name="connsiteX35" fmla="*/ 3274057 w 4688688"/>
                <a:gd name="connsiteY35" fmla="*/ 4096679 h 4666312"/>
                <a:gd name="connsiteX36" fmla="*/ 3079710 w 4688688"/>
                <a:gd name="connsiteY36" fmla="*/ 4187383 h 4666312"/>
                <a:gd name="connsiteX37" fmla="*/ 2950518 w 4688688"/>
                <a:gd name="connsiteY37" fmla="*/ 4231530 h 4666312"/>
                <a:gd name="connsiteX38" fmla="*/ 2929960 w 4688688"/>
                <a:gd name="connsiteY38" fmla="*/ 4592262 h 4666312"/>
                <a:gd name="connsiteX39" fmla="*/ 2374842 w 4688688"/>
                <a:gd name="connsiteY39" fmla="*/ 4666312 h 4666312"/>
                <a:gd name="connsiteX40" fmla="*/ 2259827 w 4688688"/>
                <a:gd name="connsiteY40" fmla="*/ 4321723 h 4666312"/>
                <a:gd name="connsiteX41" fmla="*/ 2141965 w 4688688"/>
                <a:gd name="connsiteY41" fmla="*/ 4315772 h 4666312"/>
                <a:gd name="connsiteX42" fmla="*/ 1955622 w 4688688"/>
                <a:gd name="connsiteY42" fmla="*/ 4287928 h 4666312"/>
                <a:gd name="connsiteX43" fmla="*/ 1923143 w 4688688"/>
                <a:gd name="connsiteY43" fmla="*/ 4279899 h 4666312"/>
                <a:gd name="connsiteX44" fmla="*/ 1708847 w 4688688"/>
                <a:gd name="connsiteY44" fmla="*/ 4593679 h 4666312"/>
                <a:gd name="connsiteX45" fmla="*/ 1195149 w 4688688"/>
                <a:gd name="connsiteY45" fmla="*/ 4370620 h 4666312"/>
                <a:gd name="connsiteX46" fmla="*/ 1274770 w 4688688"/>
                <a:gd name="connsiteY46" fmla="*/ 4014760 h 4666312"/>
                <a:gd name="connsiteX47" fmla="*/ 1130762 w 4688688"/>
                <a:gd name="connsiteY47" fmla="*/ 3914299 h 4666312"/>
                <a:gd name="connsiteX48" fmla="*/ 1001360 w 4688688"/>
                <a:gd name="connsiteY48" fmla="*/ 3803056 h 4666312"/>
                <a:gd name="connsiteX49" fmla="*/ 685231 w 4688688"/>
                <a:gd name="connsiteY49" fmla="*/ 3972881 h 4666312"/>
                <a:gd name="connsiteX50" fmla="*/ 331996 w 4688688"/>
                <a:gd name="connsiteY50" fmla="*/ 3538294 h 4666312"/>
                <a:gd name="connsiteX51" fmla="*/ 573993 w 4688688"/>
                <a:gd name="connsiteY51" fmla="*/ 3250260 h 4666312"/>
                <a:gd name="connsiteX52" fmla="*/ 559921 w 4688688"/>
                <a:gd name="connsiteY52" fmla="*/ 3225910 h 4666312"/>
                <a:gd name="connsiteX53" fmla="*/ 469034 w 4688688"/>
                <a:gd name="connsiteY53" fmla="*/ 3016765 h 4666312"/>
                <a:gd name="connsiteX54" fmla="*/ 445276 w 4688688"/>
                <a:gd name="connsiteY54" fmla="*/ 2938402 h 4666312"/>
                <a:gd name="connsiteX55" fmla="*/ 76049 w 4688688"/>
                <a:gd name="connsiteY55" fmla="*/ 2918695 h 4666312"/>
                <a:gd name="connsiteX56" fmla="*/ 0 w 4688688"/>
                <a:gd name="connsiteY56" fmla="*/ 2363847 h 4666312"/>
                <a:gd name="connsiteX57" fmla="*/ 350202 w 4688688"/>
                <a:gd name="connsiteY57" fmla="*/ 2245554 h 4666312"/>
                <a:gd name="connsiteX58" fmla="*/ 354554 w 4688688"/>
                <a:gd name="connsiteY58" fmla="*/ 2147084 h 4666312"/>
                <a:gd name="connsiteX59" fmla="*/ 374135 w 4688688"/>
                <a:gd name="connsiteY59" fmla="*/ 1993882 h 4666312"/>
                <a:gd name="connsiteX60" fmla="*/ 389769 w 4688688"/>
                <a:gd name="connsiteY60" fmla="*/ 1918349 h 4666312"/>
                <a:gd name="connsiteX61" fmla="*/ 85794 w 4688688"/>
                <a:gd name="connsiteY61" fmla="*/ 1713931 h 4666312"/>
                <a:gd name="connsiteX62" fmla="*/ 305163 w 4688688"/>
                <a:gd name="connsiteY62" fmla="*/ 1198647 h 4666312"/>
                <a:gd name="connsiteX63" fmla="*/ 647339 w 4688688"/>
                <a:gd name="connsiteY63" fmla="*/ 1272633 h 4666312"/>
                <a:gd name="connsiteX64" fmla="*/ 713845 w 4688688"/>
                <a:gd name="connsiteY64" fmla="*/ 1171089 h 4666312"/>
                <a:gd name="connsiteX65" fmla="*/ 803290 w 4688688"/>
                <a:gd name="connsiteY65" fmla="*/ 1054238 h 4666312"/>
                <a:gd name="connsiteX66" fmla="*/ 858298 w 4688688"/>
                <a:gd name="connsiteY66" fmla="*/ 993715 h 4666312"/>
                <a:gd name="connsiteX67" fmla="*/ 690429 w 4688688"/>
                <a:gd name="connsiteY67" fmla="*/ 674981 h 4666312"/>
                <a:gd name="connsiteX68" fmla="*/ 1127900 w 4688688"/>
                <a:gd name="connsiteY68" fmla="*/ 325325 h 4666312"/>
                <a:gd name="connsiteX69" fmla="*/ 1405105 w 4688688"/>
                <a:gd name="connsiteY69" fmla="*/ 562132 h 4666312"/>
                <a:gd name="connsiteX70" fmla="*/ 1568021 w 4688688"/>
                <a:gd name="connsiteY70" fmla="*/ 483651 h 4666312"/>
                <a:gd name="connsiteX71" fmla="*/ 1727378 w 4688688"/>
                <a:gd name="connsiteY71" fmla="*/ 425325 h 4666312"/>
                <a:gd name="connsiteX72" fmla="*/ 1748276 w 4688688"/>
                <a:gd name="connsiteY72" fmla="*/ 72783 h 4666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4688688" h="4666312">
                  <a:moveTo>
                    <a:pt x="2344344" y="1113777"/>
                  </a:moveTo>
                  <a:cubicBezTo>
                    <a:pt x="1670900" y="1113777"/>
                    <a:pt x="1124965" y="1659712"/>
                    <a:pt x="1124965" y="2333156"/>
                  </a:cubicBezTo>
                  <a:cubicBezTo>
                    <a:pt x="1124965" y="3006600"/>
                    <a:pt x="1670900" y="3552535"/>
                    <a:pt x="2344344" y="3552535"/>
                  </a:cubicBezTo>
                  <a:cubicBezTo>
                    <a:pt x="3017788" y="3552535"/>
                    <a:pt x="3563723" y="3006600"/>
                    <a:pt x="3563723" y="2333156"/>
                  </a:cubicBezTo>
                  <a:cubicBezTo>
                    <a:pt x="3563723" y="1659712"/>
                    <a:pt x="3017788" y="1113777"/>
                    <a:pt x="2344344" y="1113777"/>
                  </a:cubicBezTo>
                  <a:close/>
                  <a:moveTo>
                    <a:pt x="2303562" y="0"/>
                  </a:moveTo>
                  <a:lnTo>
                    <a:pt x="2412822" y="329849"/>
                  </a:lnTo>
                  <a:lnTo>
                    <a:pt x="2550901" y="336821"/>
                  </a:lnTo>
                  <a:cubicBezTo>
                    <a:pt x="2613927" y="343222"/>
                    <a:pt x="2676087" y="352549"/>
                    <a:pt x="2737245" y="364666"/>
                  </a:cubicBezTo>
                  <a:lnTo>
                    <a:pt x="2752157" y="368352"/>
                  </a:lnTo>
                  <a:lnTo>
                    <a:pt x="2960488" y="68513"/>
                  </a:lnTo>
                  <a:lnTo>
                    <a:pt x="3472375" y="295696"/>
                  </a:lnTo>
                  <a:lnTo>
                    <a:pt x="3395977" y="624705"/>
                  </a:lnTo>
                  <a:lnTo>
                    <a:pt x="3414141" y="635075"/>
                  </a:lnTo>
                  <a:cubicBezTo>
                    <a:pt x="3484160" y="679372"/>
                    <a:pt x="3551238" y="727897"/>
                    <a:pt x="3615016" y="780292"/>
                  </a:cubicBezTo>
                  <a:lnTo>
                    <a:pt x="3682800" y="843343"/>
                  </a:lnTo>
                  <a:lnTo>
                    <a:pt x="4003860" y="685218"/>
                  </a:lnTo>
                  <a:lnTo>
                    <a:pt x="4341525" y="1132009"/>
                  </a:lnTo>
                  <a:lnTo>
                    <a:pt x="4110337" y="1388228"/>
                  </a:lnTo>
                  <a:lnTo>
                    <a:pt x="4199009" y="1571794"/>
                  </a:lnTo>
                  <a:lnTo>
                    <a:pt x="4251904" y="1721612"/>
                  </a:lnTo>
                  <a:lnTo>
                    <a:pt x="4605015" y="1735591"/>
                  </a:lnTo>
                  <a:lnTo>
                    <a:pt x="4688688" y="2289341"/>
                  </a:lnTo>
                  <a:lnTo>
                    <a:pt x="4341915" y="2411815"/>
                  </a:lnTo>
                  <a:lnTo>
                    <a:pt x="4335909" y="2530764"/>
                  </a:lnTo>
                  <a:cubicBezTo>
                    <a:pt x="4329081" y="2597991"/>
                    <a:pt x="4318924" y="2664234"/>
                    <a:pt x="4305604" y="2729326"/>
                  </a:cubicBezTo>
                  <a:lnTo>
                    <a:pt x="4300019" y="2751048"/>
                  </a:lnTo>
                  <a:lnTo>
                    <a:pt x="4603736" y="2947177"/>
                  </a:lnTo>
                  <a:lnTo>
                    <a:pt x="4394006" y="3466458"/>
                  </a:lnTo>
                  <a:lnTo>
                    <a:pt x="4034305" y="3395670"/>
                  </a:lnTo>
                  <a:lnTo>
                    <a:pt x="4004699" y="3444403"/>
                  </a:lnTo>
                  <a:cubicBezTo>
                    <a:pt x="3959776" y="3510897"/>
                    <a:pt x="3910960" y="3574544"/>
                    <a:pt x="3858577" y="3635016"/>
                  </a:cubicBezTo>
                  <a:lnTo>
                    <a:pt x="3826540" y="3667827"/>
                  </a:lnTo>
                  <a:lnTo>
                    <a:pt x="3992168" y="4002942"/>
                  </a:lnTo>
                  <a:lnTo>
                    <a:pt x="3545848" y="4341230"/>
                  </a:lnTo>
                  <a:lnTo>
                    <a:pt x="3274057" y="4096679"/>
                  </a:lnTo>
                  <a:lnTo>
                    <a:pt x="3079710" y="4187383"/>
                  </a:lnTo>
                  <a:lnTo>
                    <a:pt x="2950518" y="4231530"/>
                  </a:lnTo>
                  <a:lnTo>
                    <a:pt x="2929960" y="4592262"/>
                  </a:lnTo>
                  <a:lnTo>
                    <a:pt x="2374842" y="4666312"/>
                  </a:lnTo>
                  <a:lnTo>
                    <a:pt x="2259827" y="4321723"/>
                  </a:lnTo>
                  <a:lnTo>
                    <a:pt x="2141965" y="4315772"/>
                  </a:lnTo>
                  <a:cubicBezTo>
                    <a:pt x="2078940" y="4309371"/>
                    <a:pt x="2016779" y="4300044"/>
                    <a:pt x="1955622" y="4287928"/>
                  </a:cubicBezTo>
                  <a:lnTo>
                    <a:pt x="1923143" y="4279899"/>
                  </a:lnTo>
                  <a:lnTo>
                    <a:pt x="1708847" y="4593679"/>
                  </a:lnTo>
                  <a:lnTo>
                    <a:pt x="1195149" y="4370620"/>
                  </a:lnTo>
                  <a:lnTo>
                    <a:pt x="1274770" y="4014760"/>
                  </a:lnTo>
                  <a:lnTo>
                    <a:pt x="1130762" y="3914299"/>
                  </a:lnTo>
                  <a:lnTo>
                    <a:pt x="1001360" y="3803056"/>
                  </a:lnTo>
                  <a:lnTo>
                    <a:pt x="685231" y="3972881"/>
                  </a:lnTo>
                  <a:lnTo>
                    <a:pt x="331996" y="3538294"/>
                  </a:lnTo>
                  <a:lnTo>
                    <a:pt x="573993" y="3250260"/>
                  </a:lnTo>
                  <a:lnTo>
                    <a:pt x="559921" y="3225910"/>
                  </a:lnTo>
                  <a:cubicBezTo>
                    <a:pt x="525811" y="3158306"/>
                    <a:pt x="495426" y="3088500"/>
                    <a:pt x="469034" y="3016765"/>
                  </a:cubicBezTo>
                  <a:lnTo>
                    <a:pt x="445276" y="2938402"/>
                  </a:lnTo>
                  <a:lnTo>
                    <a:pt x="76049" y="2918695"/>
                  </a:lnTo>
                  <a:lnTo>
                    <a:pt x="0" y="2363847"/>
                  </a:lnTo>
                  <a:lnTo>
                    <a:pt x="350202" y="2245554"/>
                  </a:lnTo>
                  <a:lnTo>
                    <a:pt x="354554" y="2147084"/>
                  </a:lnTo>
                  <a:cubicBezTo>
                    <a:pt x="359142" y="2095427"/>
                    <a:pt x="365694" y="2044334"/>
                    <a:pt x="374135" y="1993882"/>
                  </a:cubicBezTo>
                  <a:lnTo>
                    <a:pt x="389769" y="1918349"/>
                  </a:lnTo>
                  <a:lnTo>
                    <a:pt x="85794" y="1713931"/>
                  </a:lnTo>
                  <a:lnTo>
                    <a:pt x="305163" y="1198647"/>
                  </a:lnTo>
                  <a:lnTo>
                    <a:pt x="647339" y="1272633"/>
                  </a:lnTo>
                  <a:lnTo>
                    <a:pt x="713845" y="1171089"/>
                  </a:lnTo>
                  <a:cubicBezTo>
                    <a:pt x="742247" y="1131022"/>
                    <a:pt x="772087" y="1092047"/>
                    <a:pt x="803290" y="1054238"/>
                  </a:cubicBezTo>
                  <a:lnTo>
                    <a:pt x="858298" y="993715"/>
                  </a:lnTo>
                  <a:lnTo>
                    <a:pt x="690429" y="674981"/>
                  </a:lnTo>
                  <a:lnTo>
                    <a:pt x="1127900" y="325325"/>
                  </a:lnTo>
                  <a:lnTo>
                    <a:pt x="1405105" y="562132"/>
                  </a:lnTo>
                  <a:lnTo>
                    <a:pt x="1568021" y="483651"/>
                  </a:lnTo>
                  <a:lnTo>
                    <a:pt x="1727378" y="425325"/>
                  </a:lnTo>
                  <a:lnTo>
                    <a:pt x="1748276" y="72783"/>
                  </a:lnTo>
                  <a:close/>
                </a:path>
              </a:pathLst>
            </a:custGeom>
            <a:gradFill>
              <a:gsLst>
                <a:gs pos="61000">
                  <a:srgbClr val="C7C7C6"/>
                </a:gs>
                <a:gs pos="0">
                  <a:srgbClr val="E9E8E8"/>
                </a:gs>
              </a:gsLst>
              <a:lin ang="0" scaled="0"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307" name="Elipse 306">
              <a:extLst>
                <a:ext uri="{FF2B5EF4-FFF2-40B4-BE49-F238E27FC236}">
                  <a16:creationId xmlns:a16="http://schemas.microsoft.com/office/drawing/2014/main" id="{3BE4B1DC-9598-7AB7-68D6-CF1ED508C6AE}"/>
                </a:ext>
              </a:extLst>
            </p:cNvPr>
            <p:cNvSpPr/>
            <p:nvPr/>
          </p:nvSpPr>
          <p:spPr>
            <a:xfrm rot="4500000">
              <a:off x="7412828" y="4169819"/>
              <a:ext cx="1404000" cy="1404000"/>
            </a:xfrm>
            <a:prstGeom prst="ellipse">
              <a:avLst/>
            </a:prstGeom>
            <a:gradFill>
              <a:gsLst>
                <a:gs pos="0">
                  <a:srgbClr val="112A51"/>
                </a:gs>
                <a:gs pos="100000">
                  <a:srgbClr val="00609D"/>
                </a:gs>
              </a:gsLst>
              <a:lin ang="4800000" scaled="0"/>
            </a:gradFill>
            <a:ln w="28575" cap="flat" cmpd="sng" algn="ctr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  <a:effectLst/>
          </p:spPr>
          <p:txBody>
            <a:bodyPr lIns="107984" tIns="53990" rIns="107984" bIns="53990" anchor="ctr"/>
            <a:lstStyle/>
            <a:p>
              <a:pPr algn="ctr" defTabSz="900104"/>
              <a:endParaRPr lang="es-CO" sz="1575" kern="0" dirty="0">
                <a:solidFill>
                  <a:prstClr val="white"/>
                </a:solidFill>
                <a:latin typeface="Century Gothic" charset="0"/>
              </a:endParaRPr>
            </a:p>
          </p:txBody>
        </p:sp>
      </p:grpSp>
      <p:sp>
        <p:nvSpPr>
          <p:cNvPr id="308" name="CuadroTexto 307">
            <a:extLst>
              <a:ext uri="{FF2B5EF4-FFF2-40B4-BE49-F238E27FC236}">
                <a16:creationId xmlns:a16="http://schemas.microsoft.com/office/drawing/2014/main" id="{CF3D421F-BC2B-B62A-07BB-1DBC76FA993E}"/>
              </a:ext>
            </a:extLst>
          </p:cNvPr>
          <p:cNvSpPr txBox="1"/>
          <p:nvPr/>
        </p:nvSpPr>
        <p:spPr>
          <a:xfrm rot="21096408">
            <a:off x="9381565" y="1813034"/>
            <a:ext cx="143654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Política</a:t>
            </a:r>
          </a:p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Educativa</a:t>
            </a:r>
          </a:p>
          <a:p>
            <a:pPr algn="ctr"/>
            <a:r>
              <a:rPr lang="es-ES" sz="11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DINAE</a:t>
            </a:r>
            <a:endParaRPr lang="es-CO" sz="105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9" name="CuadroTexto 308">
            <a:extLst>
              <a:ext uri="{FF2B5EF4-FFF2-40B4-BE49-F238E27FC236}">
                <a16:creationId xmlns:a16="http://schemas.microsoft.com/office/drawing/2014/main" id="{B12ED76A-BC36-F5BF-3984-45EB8F841C9C}"/>
              </a:ext>
            </a:extLst>
          </p:cNvPr>
          <p:cNvSpPr txBox="1"/>
          <p:nvPr/>
        </p:nvSpPr>
        <p:spPr>
          <a:xfrm rot="890670">
            <a:off x="9361804" y="2746985"/>
            <a:ext cx="116759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Infraestructura</a:t>
            </a:r>
          </a:p>
          <a:p>
            <a:pPr algn="ctr"/>
            <a:r>
              <a:rPr lang="es-E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Educativa</a:t>
            </a:r>
          </a:p>
          <a:p>
            <a:pPr algn="ctr"/>
            <a:r>
              <a:rPr lang="es-ES" sz="11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DINAE</a:t>
            </a:r>
            <a:endParaRPr lang="es-CO" sz="1050" b="1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0" name="CuadroTexto 309">
            <a:extLst>
              <a:ext uri="{FF2B5EF4-FFF2-40B4-BE49-F238E27FC236}">
                <a16:creationId xmlns:a16="http://schemas.microsoft.com/office/drawing/2014/main" id="{9CA5FBBD-B356-BAC2-3B8C-4A5B4E90B8E1}"/>
              </a:ext>
            </a:extLst>
          </p:cNvPr>
          <p:cNvSpPr txBox="1"/>
          <p:nvPr/>
        </p:nvSpPr>
        <p:spPr>
          <a:xfrm>
            <a:off x="7179528" y="2027083"/>
            <a:ext cx="211760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Educación</a:t>
            </a:r>
          </a:p>
          <a:p>
            <a:pPr algn="ctr"/>
            <a:r>
              <a:rPr lang="es-CO" sz="1600" b="1" dirty="0">
                <a:solidFill>
                  <a:srgbClr val="D3FF00"/>
                </a:solidFill>
                <a:latin typeface="Century Gothic" panose="020B0502020202020204" pitchFamily="34" charset="0"/>
              </a:rPr>
              <a:t>$12.500</a:t>
            </a:r>
            <a:endParaRPr lang="es-CO" sz="1600" dirty="0">
              <a:solidFill>
                <a:srgbClr val="D3FF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71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118</Words>
  <Application>Microsoft Office PowerPoint</Application>
  <PresentationFormat>Panorámica</PresentationFormat>
  <Paragraphs>88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ANGIE CAROLINA RAMIREZ RUBIANO</dc:creator>
  <cp:lastModifiedBy>ANGIE CAROLINA RAMIREZ RUBIANO</cp:lastModifiedBy>
  <cp:revision>4</cp:revision>
  <dcterms:created xsi:type="dcterms:W3CDTF">2022-01-28T16:34:42Z</dcterms:created>
  <dcterms:modified xsi:type="dcterms:W3CDTF">2023-01-04T14:31:15Z</dcterms:modified>
</cp:coreProperties>
</file>