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</p:sldMasterIdLst>
  <p:notesMasterIdLst>
    <p:notesMasterId r:id="rId7"/>
  </p:notesMasterIdLst>
  <p:sldIdLst>
    <p:sldId id="257" r:id="rId4"/>
    <p:sldId id="265" r:id="rId5"/>
    <p:sldId id="261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159"/>
    <a:srgbClr val="0E4258"/>
    <a:srgbClr val="124058"/>
    <a:srgbClr val="285F3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B70DE-AB4A-4C55-8575-D9021FE1911C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361A0-6CD1-4280-AE7C-B0DBE868CE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1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E373F-145E-63CF-941A-3E22E27E7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983F5480-0DCD-83E9-3888-A6F5C1578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DD197CF6-6405-8BCF-2060-674624206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8E11EB99-5F55-4F66-6ECF-C12B96475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D46BF-7123-4414-9C35-832502BEBF0B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altLang="es-C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9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1F474-4CBC-455A-7DB8-70F232C2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991ED5B8-3A52-9448-C30E-6C6D0E611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6FECFCED-3353-8058-10AC-3741EE861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3B30DDB2-501A-5533-F50F-3E34EBAB5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D46BF-7123-4414-9C35-832502BEBF0B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altLang="es-C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8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15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2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5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D30E346-A756-5F45-974E-8CE5F7C096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5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2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121697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121697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2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121697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045ABAA5-9D52-D688-5B13-CF6F2E092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121697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1"/>
          <p:cNvSpPr txBox="1">
            <a:spLocks noChangeArrowheads="1"/>
          </p:cNvSpPr>
          <p:nvPr/>
        </p:nvSpPr>
        <p:spPr bwMode="auto">
          <a:xfrm>
            <a:off x="-422210" y="2166822"/>
            <a:ext cx="132434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166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SEGUIMIENTO DE COMPROMISOS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166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b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166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166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AUDIENCIA PÚBLICA DE RENDICIÓN DE CUENTAS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166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VIGENCIA 2025</a:t>
            </a:r>
            <a:endParaRPr kumimoji="0" lang="es-ES" altLang="es-CO" sz="4000" b="1" i="0" u="none" strike="noStrike" kern="1200" cap="none" spc="0" normalizeH="0" baseline="0" noProof="0" dirty="0">
              <a:ln>
                <a:noFill/>
              </a:ln>
              <a:solidFill>
                <a:srgbClr val="0166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71" name="CuadroTexto 1"/>
          <p:cNvSpPr txBox="1">
            <a:spLocks noChangeArrowheads="1"/>
          </p:cNvSpPr>
          <p:nvPr/>
        </p:nvSpPr>
        <p:spPr bwMode="auto">
          <a:xfrm>
            <a:off x="760413" y="3543300"/>
            <a:ext cx="58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s-CO" altLang="es-C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-118533" y="466203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8676" marR="0" lvl="0" indent="0" algn="ctr" defTabSz="917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Departamento</a:t>
            </a:r>
            <a:r>
              <a:rPr kumimoji="0" lang="es-ES" sz="4000" b="1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de</a:t>
            </a:r>
            <a:r>
              <a:rPr kumimoji="0" lang="es-ES" sz="4000" b="1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ES" sz="40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Policía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Magdalena</a:t>
            </a:r>
            <a:r>
              <a:rPr kumimoji="0" lang="es-ES" sz="4000" b="1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</a:t>
            </a:r>
            <a:r>
              <a:rPr kumimoji="0" lang="es-ES" sz="40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Medio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1C10CB-BFB1-FEE9-22BA-5D51DBD7A63F}"/>
              </a:ext>
            </a:extLst>
          </p:cNvPr>
          <p:cNvSpPr/>
          <p:nvPr/>
        </p:nvSpPr>
        <p:spPr>
          <a:xfrm>
            <a:off x="5977467" y="2734574"/>
            <a:ext cx="475091" cy="25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19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30FF2-6EA8-B654-D6E7-5405FA95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7EC0C7-4E8B-C4C9-88B2-831B2533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7" y="1608667"/>
            <a:ext cx="11921626" cy="48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67BBE-F794-59B7-969A-829F5C6C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51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21</Words>
  <Application>Microsoft Office PowerPoint</Application>
  <PresentationFormat>Panorámica</PresentationFormat>
  <Paragraphs>7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1_Diseño personalizado</vt:lpstr>
      <vt:lpstr>7_Tema de Office</vt:lpstr>
      <vt:lpstr>3_Tema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WILLIAN ARDILA GOMEZ</dc:creator>
  <cp:lastModifiedBy>DEMAM PLANE-PLACO</cp:lastModifiedBy>
  <cp:revision>102</cp:revision>
  <dcterms:created xsi:type="dcterms:W3CDTF">2026-03-25T14:48:15Z</dcterms:created>
  <dcterms:modified xsi:type="dcterms:W3CDTF">2026-04-11T00:12:28Z</dcterms:modified>
</cp:coreProperties>
</file>